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22.xml" ContentType="application/vnd.openxmlformats-officedocument.theme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23.xml" ContentType="application/vnd.openxmlformats-officedocument.theme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4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25.xml" ContentType="application/vnd.openxmlformats-officedocument.theme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theme/theme26.xml" ContentType="application/vnd.openxmlformats-officedocument.theme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theme/theme27.xml" ContentType="application/vnd.openxmlformats-officedocument.theme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theme/theme28.xml" ContentType="application/vnd.openxmlformats-officedocument.theme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theme/theme29.xml" ContentType="application/vnd.openxmlformats-officedocument.theme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theme/theme30.xml" ContentType="application/vnd.openxmlformats-officedocument.theme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theme/theme31.xml" ContentType="application/vnd.openxmlformats-officedocument.theme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theme/theme32.xml" ContentType="application/vnd.openxmlformats-officedocument.theme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theme/theme33.xml" ContentType="application/vnd.openxmlformats-officedocument.theme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theme/theme34.xml" ContentType="application/vnd.openxmlformats-officedocument.theme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theme/theme35.xml" ContentType="application/vnd.openxmlformats-officedocument.theme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theme/theme36.xml" ContentType="application/vnd.openxmlformats-officedocument.theme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theme/theme37.xml" ContentType="application/vnd.openxmlformats-officedocument.theme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theme/theme38.xml" ContentType="application/vnd.openxmlformats-officedocument.theme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theme/theme39.xml" ContentType="application/vnd.openxmlformats-officedocument.theme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theme/theme40.xml" ContentType="application/vnd.openxmlformats-officedocument.theme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theme/theme41.xml" ContentType="application/vnd.openxmlformats-officedocument.theme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theme/theme42.xml" ContentType="application/vnd.openxmlformats-officedocument.theme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theme/theme43.xml" ContentType="application/vnd.openxmlformats-officedocument.theme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theme/theme44.xml" ContentType="application/vnd.openxmlformats-officedocument.theme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theme/theme45.xml" ContentType="application/vnd.openxmlformats-officedocument.theme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theme/theme46.xml" ContentType="application/vnd.openxmlformats-officedocument.theme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theme/theme47.xml" ContentType="application/vnd.openxmlformats-officedocument.theme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theme/theme48.xml" ContentType="application/vnd.openxmlformats-officedocument.theme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theme/theme49.xml" ContentType="application/vnd.openxmlformats-officedocument.theme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theme/theme50.xml" ContentType="application/vnd.openxmlformats-officedocument.theme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theme/theme51.xml" ContentType="application/vnd.openxmlformats-officedocument.theme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theme/theme52.xml" ContentType="application/vnd.openxmlformats-officedocument.theme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theme/theme53.xml" ContentType="application/vnd.openxmlformats-officedocument.theme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theme/theme54.xml" ContentType="application/vnd.openxmlformats-officedocument.theme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theme/theme55.xml" ContentType="application/vnd.openxmlformats-officedocument.theme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theme/theme56.xml" ContentType="application/vnd.openxmlformats-officedocument.theme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theme/theme57.xml" ContentType="application/vnd.openxmlformats-officedocument.theme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theme/theme58.xml" ContentType="application/vnd.openxmlformats-officedocument.theme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theme/theme59.xml" ContentType="application/vnd.openxmlformats-officedocument.theme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theme/theme60.xml" ContentType="application/vnd.openxmlformats-officedocument.theme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theme/theme61.xml" ContentType="application/vnd.openxmlformats-officedocument.theme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theme/theme62.xml" ContentType="application/vnd.openxmlformats-officedocument.theme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theme/theme63.xml" ContentType="application/vnd.openxmlformats-officedocument.theme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theme/theme64.xml" ContentType="application/vnd.openxmlformats-officedocument.theme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theme/theme65.xml" ContentType="application/vnd.openxmlformats-officedocument.theme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theme/theme66.xml" ContentType="application/vnd.openxmlformats-officedocument.theme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theme/theme67.xml" ContentType="application/vnd.openxmlformats-officedocument.theme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theme/theme68.xml" ContentType="application/vnd.openxmlformats-officedocument.theme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theme/theme69.xml" ContentType="application/vnd.openxmlformats-officedocument.theme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theme/theme70.xml" ContentType="application/vnd.openxmlformats-officedocument.theme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theme/theme71.xml" ContentType="application/vnd.openxmlformats-officedocument.theme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theme/theme72.xml" ContentType="application/vnd.openxmlformats-officedocument.theme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theme/theme73.xml" ContentType="application/vnd.openxmlformats-officedocument.theme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theme/theme74.xml" ContentType="application/vnd.openxmlformats-officedocument.theme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theme/theme75.xml" ContentType="application/vnd.openxmlformats-officedocument.theme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theme/theme76.xml" ContentType="application/vnd.openxmlformats-officedocument.theme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theme/theme77.xml" ContentType="application/vnd.openxmlformats-officedocument.theme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theme/theme78.xml" ContentType="application/vnd.openxmlformats-officedocument.theme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theme/theme79.xml" ContentType="application/vnd.openxmlformats-officedocument.theme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theme/theme80.xml" ContentType="application/vnd.openxmlformats-officedocument.theme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theme/theme81.xml" ContentType="application/vnd.openxmlformats-officedocument.theme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theme/theme8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theme/theme83.xml" ContentType="application/vnd.openxmlformats-officedocument.theme+xml"/>
  <Override PartName="/ppt/theme/theme84.xml" ContentType="application/vnd.openxmlformats-officedocument.theme+xml"/>
  <Override PartName="/ppt/theme/theme85.xml" ContentType="application/vnd.openxmlformats-officedocument.theme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embeddings/oleObject1.bin" ContentType="application/vnd.openxmlformats-officedocument.oleObject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0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1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2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3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  <Override PartName="/ppt/embeddings/oleObject2.bin" ContentType="application/vnd.openxmlformats-officedocument.oleObject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5.xml" ContentType="application/vnd.openxmlformats-officedocument.presentationml.notesSlide+xml"/>
  <Override PartName="/ppt/embeddings/oleObject3.bin" ContentType="application/vnd.openxmlformats-officedocument.oleObject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6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7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8.xml" ContentType="application/vnd.openxmlformats-officedocument.presentationml.notesSlide+xml"/>
  <Override PartName="/ppt/embeddings/oleObject4.bin" ContentType="application/vnd.openxmlformats-officedocument.oleObject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9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0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1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2.xml" ContentType="application/vnd.openxmlformats-officedocument.presentationml.notesSlide+xml"/>
  <Override PartName="/ppt/tags/tag55.xml" ContentType="application/vnd.openxmlformats-officedocument.presentationml.tags+xml"/>
  <Override PartName="/ppt/notesSlides/notesSlide23.xml" ContentType="application/vnd.openxmlformats-officedocument.presentationml.notesSlide+xml"/>
  <Override PartName="/ppt/embeddings/oleObject5.bin" ContentType="application/vnd.openxmlformats-officedocument.oleObject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24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25.xml" ContentType="application/vnd.openxmlformats-officedocument.presentationml.notesSlide+xml"/>
  <Override PartName="/ppt/embeddings/oleObject6.bin" ContentType="application/vnd.openxmlformats-officedocument.oleObject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6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27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8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9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30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31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2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33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34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35.xml" ContentType="application/vnd.openxmlformats-officedocument.presentationml.notesSlide+xml"/>
  <Override PartName="/ppt/embeddings/oleObject7.bin" ContentType="application/vnd.openxmlformats-officedocument.oleObject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36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37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38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39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40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41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42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43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44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45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46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50" r:id="rId2"/>
    <p:sldMasterId id="2147483651" r:id="rId3"/>
    <p:sldMasterId id="2147483652" r:id="rId4"/>
    <p:sldMasterId id="2147483653" r:id="rId5"/>
    <p:sldMasterId id="2147483654" r:id="rId6"/>
    <p:sldMasterId id="2147483655" r:id="rId7"/>
    <p:sldMasterId id="2147483656" r:id="rId8"/>
    <p:sldMasterId id="2147483657" r:id="rId9"/>
    <p:sldMasterId id="2147483658" r:id="rId10"/>
    <p:sldMasterId id="2147483659" r:id="rId11"/>
    <p:sldMasterId id="2147483660" r:id="rId12"/>
    <p:sldMasterId id="2147483661" r:id="rId13"/>
    <p:sldMasterId id="2147483662" r:id="rId14"/>
    <p:sldMasterId id="2147483663" r:id="rId15"/>
    <p:sldMasterId id="2147483664" r:id="rId16"/>
    <p:sldMasterId id="2147483665" r:id="rId17"/>
    <p:sldMasterId id="2147483666" r:id="rId18"/>
    <p:sldMasterId id="2147483667" r:id="rId19"/>
    <p:sldMasterId id="2147483668" r:id="rId20"/>
    <p:sldMasterId id="2147483669" r:id="rId21"/>
    <p:sldMasterId id="2147483670" r:id="rId22"/>
    <p:sldMasterId id="2147483671" r:id="rId23"/>
    <p:sldMasterId id="2147483672" r:id="rId24"/>
    <p:sldMasterId id="2147483673" r:id="rId25"/>
    <p:sldMasterId id="2147483674" r:id="rId26"/>
    <p:sldMasterId id="2147483675" r:id="rId27"/>
    <p:sldMasterId id="2147483676" r:id="rId28"/>
    <p:sldMasterId id="2147483677" r:id="rId29"/>
    <p:sldMasterId id="2147483678" r:id="rId30"/>
    <p:sldMasterId id="2147483679" r:id="rId31"/>
    <p:sldMasterId id="2147483680" r:id="rId32"/>
    <p:sldMasterId id="2147483681" r:id="rId33"/>
    <p:sldMasterId id="2147483682" r:id="rId34"/>
    <p:sldMasterId id="2147483683" r:id="rId35"/>
    <p:sldMasterId id="2147483684" r:id="rId36"/>
    <p:sldMasterId id="2147483685" r:id="rId37"/>
    <p:sldMasterId id="2147483686" r:id="rId38"/>
    <p:sldMasterId id="2147483687" r:id="rId39"/>
    <p:sldMasterId id="2147483688" r:id="rId40"/>
    <p:sldMasterId id="2147483689" r:id="rId41"/>
    <p:sldMasterId id="2147483690" r:id="rId42"/>
    <p:sldMasterId id="2147483691" r:id="rId43"/>
    <p:sldMasterId id="2147483692" r:id="rId44"/>
    <p:sldMasterId id="2147483693" r:id="rId45"/>
    <p:sldMasterId id="2147483694" r:id="rId46"/>
    <p:sldMasterId id="2147483695" r:id="rId47"/>
    <p:sldMasterId id="2147483696" r:id="rId48"/>
    <p:sldMasterId id="2147483697" r:id="rId49"/>
    <p:sldMasterId id="2147483698" r:id="rId50"/>
    <p:sldMasterId id="2147483699" r:id="rId51"/>
    <p:sldMasterId id="2147483700" r:id="rId52"/>
    <p:sldMasterId id="2147483701" r:id="rId53"/>
    <p:sldMasterId id="2147483702" r:id="rId54"/>
    <p:sldMasterId id="2147483703" r:id="rId55"/>
    <p:sldMasterId id="2147483704" r:id="rId56"/>
    <p:sldMasterId id="2147483705" r:id="rId57"/>
    <p:sldMasterId id="2147483706" r:id="rId58"/>
    <p:sldMasterId id="2147483707" r:id="rId59"/>
    <p:sldMasterId id="2147483708" r:id="rId60"/>
    <p:sldMasterId id="2147483709" r:id="rId61"/>
    <p:sldMasterId id="2147483710" r:id="rId62"/>
    <p:sldMasterId id="2147483711" r:id="rId63"/>
    <p:sldMasterId id="2147483712" r:id="rId64"/>
    <p:sldMasterId id="2147483713" r:id="rId65"/>
    <p:sldMasterId id="2147483714" r:id="rId66"/>
    <p:sldMasterId id="2147483715" r:id="rId67"/>
    <p:sldMasterId id="2147483716" r:id="rId68"/>
    <p:sldMasterId id="2147483717" r:id="rId69"/>
    <p:sldMasterId id="2147483718" r:id="rId70"/>
    <p:sldMasterId id="2147483719" r:id="rId71"/>
    <p:sldMasterId id="2147483720" r:id="rId72"/>
    <p:sldMasterId id="2147483721" r:id="rId73"/>
    <p:sldMasterId id="2147483722" r:id="rId74"/>
    <p:sldMasterId id="2147483723" r:id="rId75"/>
    <p:sldMasterId id="2147483724" r:id="rId76"/>
    <p:sldMasterId id="2147483725" r:id="rId77"/>
    <p:sldMasterId id="2147483726" r:id="rId78"/>
    <p:sldMasterId id="2147483727" r:id="rId79"/>
    <p:sldMasterId id="2147483728" r:id="rId80"/>
    <p:sldMasterId id="2147483729" r:id="rId81"/>
    <p:sldMasterId id="2147483730" r:id="rId82"/>
    <p:sldMasterId id="2147488251" r:id="rId83"/>
  </p:sldMasterIdLst>
  <p:notesMasterIdLst>
    <p:notesMasterId r:id="rId133"/>
  </p:notesMasterIdLst>
  <p:handoutMasterIdLst>
    <p:handoutMasterId r:id="rId134"/>
  </p:handoutMasterIdLst>
  <p:sldIdLst>
    <p:sldId id="338" r:id="rId84"/>
    <p:sldId id="339" r:id="rId85"/>
    <p:sldId id="289" r:id="rId86"/>
    <p:sldId id="296" r:id="rId87"/>
    <p:sldId id="290" r:id="rId88"/>
    <p:sldId id="336" r:id="rId89"/>
    <p:sldId id="291" r:id="rId90"/>
    <p:sldId id="292" r:id="rId91"/>
    <p:sldId id="293" r:id="rId92"/>
    <p:sldId id="337" r:id="rId93"/>
    <p:sldId id="294" r:id="rId94"/>
    <p:sldId id="295" r:id="rId95"/>
    <p:sldId id="297" r:id="rId96"/>
    <p:sldId id="298" r:id="rId97"/>
    <p:sldId id="299" r:id="rId98"/>
    <p:sldId id="300" r:id="rId99"/>
    <p:sldId id="301" r:id="rId100"/>
    <p:sldId id="305" r:id="rId101"/>
    <p:sldId id="306" r:id="rId102"/>
    <p:sldId id="302" r:id="rId103"/>
    <p:sldId id="303" r:id="rId104"/>
    <p:sldId id="304" r:id="rId105"/>
    <p:sldId id="307" r:id="rId106"/>
    <p:sldId id="335" r:id="rId107"/>
    <p:sldId id="308" r:id="rId108"/>
    <p:sldId id="309" r:id="rId109"/>
    <p:sldId id="310" r:id="rId110"/>
    <p:sldId id="311" r:id="rId111"/>
    <p:sldId id="313" r:id="rId112"/>
    <p:sldId id="312" r:id="rId113"/>
    <p:sldId id="314" r:id="rId114"/>
    <p:sldId id="332" r:id="rId115"/>
    <p:sldId id="340" r:id="rId116"/>
    <p:sldId id="315" r:id="rId117"/>
    <p:sldId id="316" r:id="rId118"/>
    <p:sldId id="317" r:id="rId119"/>
    <p:sldId id="318" r:id="rId120"/>
    <p:sldId id="319" r:id="rId121"/>
    <p:sldId id="320" r:id="rId122"/>
    <p:sldId id="321" r:id="rId123"/>
    <p:sldId id="323" r:id="rId124"/>
    <p:sldId id="331" r:id="rId125"/>
    <p:sldId id="324" r:id="rId126"/>
    <p:sldId id="325" r:id="rId127"/>
    <p:sldId id="333" r:id="rId128"/>
    <p:sldId id="326" r:id="rId129"/>
    <p:sldId id="329" r:id="rId130"/>
    <p:sldId id="327" r:id="rId131"/>
    <p:sldId id="330" r:id="rId132"/>
  </p:sldIdLst>
  <p:sldSz cx="9144000" cy="6858000" type="screen4x3"/>
  <p:notesSz cx="7315200" cy="9601200"/>
  <p:custDataLst>
    <p:tags r:id="rId13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-108" charset="0"/>
        <a:ea typeface="ＭＳ Ｐゴシック" pitchFamily="-108" charset="-128"/>
        <a:cs typeface="ＭＳ Ｐゴシック" pitchFamily="-108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-108" charset="0"/>
        <a:ea typeface="ＭＳ Ｐゴシック" pitchFamily="-108" charset="-128"/>
        <a:cs typeface="ＭＳ Ｐゴシック" pitchFamily="-108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-108" charset="0"/>
        <a:ea typeface="ＭＳ Ｐゴシック" pitchFamily="-108" charset="-128"/>
        <a:cs typeface="ＭＳ Ｐゴシック" pitchFamily="-108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-108" charset="0"/>
        <a:ea typeface="ＭＳ Ｐゴシック" pitchFamily="-108" charset="-128"/>
        <a:cs typeface="ＭＳ Ｐゴシック" pitchFamily="-108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-108" charset="0"/>
        <a:ea typeface="ＭＳ Ｐゴシック" pitchFamily="-108" charset="-128"/>
        <a:cs typeface="ＭＳ Ｐゴシック" pitchFamily="-108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pitchFamily="-108" charset="0"/>
        <a:ea typeface="ＭＳ Ｐゴシック" pitchFamily="-108" charset="-128"/>
        <a:cs typeface="ＭＳ Ｐゴシック" pitchFamily="-108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pitchFamily="-108" charset="0"/>
        <a:ea typeface="ＭＳ Ｐゴシック" pitchFamily="-108" charset="-128"/>
        <a:cs typeface="ＭＳ Ｐゴシック" pitchFamily="-108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pitchFamily="-108" charset="0"/>
        <a:ea typeface="ＭＳ Ｐゴシック" pitchFamily="-108" charset="-128"/>
        <a:cs typeface="ＭＳ Ｐゴシック" pitchFamily="-108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pitchFamily="-108" charset="0"/>
        <a:ea typeface="ＭＳ Ｐゴシック" pitchFamily="-108" charset="-128"/>
        <a:cs typeface="ＭＳ Ｐゴシック" pitchFamily="-108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gray" frameSlides="1"/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481" autoAdjust="0"/>
  </p:normalViewPr>
  <p:slideViewPr>
    <p:cSldViewPr>
      <p:cViewPr varScale="1">
        <p:scale>
          <a:sx n="73" d="100"/>
          <a:sy n="73" d="100"/>
        </p:scale>
        <p:origin x="-117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1" d="100"/>
          <a:sy n="61" d="100"/>
        </p:scale>
        <p:origin x="-1746" y="-9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Master" Target="slideMasters/slideMaster19.xml"/><Relationship Id="rId60" Type="http://schemas.openxmlformats.org/officeDocument/2006/relationships/slideMaster" Target="slideMasters/slideMaster60.xml"/><Relationship Id="rId61" Type="http://schemas.openxmlformats.org/officeDocument/2006/relationships/slideMaster" Target="slideMasters/slideMaster61.xml"/><Relationship Id="rId62" Type="http://schemas.openxmlformats.org/officeDocument/2006/relationships/slideMaster" Target="slideMasters/slideMaster62.xml"/><Relationship Id="rId63" Type="http://schemas.openxmlformats.org/officeDocument/2006/relationships/slideMaster" Target="slideMasters/slideMaster63.xml"/><Relationship Id="rId64" Type="http://schemas.openxmlformats.org/officeDocument/2006/relationships/slideMaster" Target="slideMasters/slideMaster64.xml"/><Relationship Id="rId65" Type="http://schemas.openxmlformats.org/officeDocument/2006/relationships/slideMaster" Target="slideMasters/slideMaster65.xml"/><Relationship Id="rId66" Type="http://schemas.openxmlformats.org/officeDocument/2006/relationships/slideMaster" Target="slideMasters/slideMaster66.xml"/><Relationship Id="rId67" Type="http://schemas.openxmlformats.org/officeDocument/2006/relationships/slideMaster" Target="slideMasters/slideMaster67.xml"/><Relationship Id="rId68" Type="http://schemas.openxmlformats.org/officeDocument/2006/relationships/slideMaster" Target="slideMasters/slideMaster68.xml"/><Relationship Id="rId69" Type="http://schemas.openxmlformats.org/officeDocument/2006/relationships/slideMaster" Target="slideMasters/slideMaster69.xml"/><Relationship Id="rId120" Type="http://schemas.openxmlformats.org/officeDocument/2006/relationships/slide" Target="slides/slide37.xml"/><Relationship Id="rId121" Type="http://schemas.openxmlformats.org/officeDocument/2006/relationships/slide" Target="slides/slide38.xml"/><Relationship Id="rId122" Type="http://schemas.openxmlformats.org/officeDocument/2006/relationships/slide" Target="slides/slide39.xml"/><Relationship Id="rId123" Type="http://schemas.openxmlformats.org/officeDocument/2006/relationships/slide" Target="slides/slide40.xml"/><Relationship Id="rId124" Type="http://schemas.openxmlformats.org/officeDocument/2006/relationships/slide" Target="slides/slide41.xml"/><Relationship Id="rId125" Type="http://schemas.openxmlformats.org/officeDocument/2006/relationships/slide" Target="slides/slide42.xml"/><Relationship Id="rId126" Type="http://schemas.openxmlformats.org/officeDocument/2006/relationships/slide" Target="slides/slide43.xml"/><Relationship Id="rId127" Type="http://schemas.openxmlformats.org/officeDocument/2006/relationships/slide" Target="slides/slide44.xml"/><Relationship Id="rId128" Type="http://schemas.openxmlformats.org/officeDocument/2006/relationships/slide" Target="slides/slide45.xml"/><Relationship Id="rId129" Type="http://schemas.openxmlformats.org/officeDocument/2006/relationships/slide" Target="slides/slide46.xml"/><Relationship Id="rId40" Type="http://schemas.openxmlformats.org/officeDocument/2006/relationships/slideMaster" Target="slideMasters/slideMaster40.xml"/><Relationship Id="rId41" Type="http://schemas.openxmlformats.org/officeDocument/2006/relationships/slideMaster" Target="slideMasters/slideMaster41.xml"/><Relationship Id="rId42" Type="http://schemas.openxmlformats.org/officeDocument/2006/relationships/slideMaster" Target="slideMasters/slideMaster42.xml"/><Relationship Id="rId90" Type="http://schemas.openxmlformats.org/officeDocument/2006/relationships/slide" Target="slides/slide7.xml"/><Relationship Id="rId91" Type="http://schemas.openxmlformats.org/officeDocument/2006/relationships/slide" Target="slides/slide8.xml"/><Relationship Id="rId92" Type="http://schemas.openxmlformats.org/officeDocument/2006/relationships/slide" Target="slides/slide9.xml"/><Relationship Id="rId93" Type="http://schemas.openxmlformats.org/officeDocument/2006/relationships/slide" Target="slides/slide10.xml"/><Relationship Id="rId94" Type="http://schemas.openxmlformats.org/officeDocument/2006/relationships/slide" Target="slides/slide11.xml"/><Relationship Id="rId95" Type="http://schemas.openxmlformats.org/officeDocument/2006/relationships/slide" Target="slides/slide12.xml"/><Relationship Id="rId96" Type="http://schemas.openxmlformats.org/officeDocument/2006/relationships/slide" Target="slides/slide13.xml"/><Relationship Id="rId101" Type="http://schemas.openxmlformats.org/officeDocument/2006/relationships/slide" Target="slides/slide18.xml"/><Relationship Id="rId102" Type="http://schemas.openxmlformats.org/officeDocument/2006/relationships/slide" Target="slides/slide19.xml"/><Relationship Id="rId103" Type="http://schemas.openxmlformats.org/officeDocument/2006/relationships/slide" Target="slides/slide20.xml"/><Relationship Id="rId104" Type="http://schemas.openxmlformats.org/officeDocument/2006/relationships/slide" Target="slides/slide21.xml"/><Relationship Id="rId105" Type="http://schemas.openxmlformats.org/officeDocument/2006/relationships/slide" Target="slides/slide22.xml"/><Relationship Id="rId106" Type="http://schemas.openxmlformats.org/officeDocument/2006/relationships/slide" Target="slides/slide23.xml"/><Relationship Id="rId107" Type="http://schemas.openxmlformats.org/officeDocument/2006/relationships/slide" Target="slides/slide24.xml"/><Relationship Id="rId108" Type="http://schemas.openxmlformats.org/officeDocument/2006/relationships/slide" Target="slides/slide25.xml"/><Relationship Id="rId109" Type="http://schemas.openxmlformats.org/officeDocument/2006/relationships/slide" Target="slides/slide26.xml"/><Relationship Id="rId97" Type="http://schemas.openxmlformats.org/officeDocument/2006/relationships/slide" Target="slides/slide14.xml"/><Relationship Id="rId98" Type="http://schemas.openxmlformats.org/officeDocument/2006/relationships/slide" Target="slides/slide15.xml"/><Relationship Id="rId99" Type="http://schemas.openxmlformats.org/officeDocument/2006/relationships/slide" Target="slides/slide16.xml"/><Relationship Id="rId43" Type="http://schemas.openxmlformats.org/officeDocument/2006/relationships/slideMaster" Target="slideMasters/slideMaster43.xml"/><Relationship Id="rId44" Type="http://schemas.openxmlformats.org/officeDocument/2006/relationships/slideMaster" Target="slideMasters/slideMaster44.xml"/><Relationship Id="rId45" Type="http://schemas.openxmlformats.org/officeDocument/2006/relationships/slideMaster" Target="slideMasters/slideMaster45.xml"/><Relationship Id="rId46" Type="http://schemas.openxmlformats.org/officeDocument/2006/relationships/slideMaster" Target="slideMasters/slideMaster46.xml"/><Relationship Id="rId47" Type="http://schemas.openxmlformats.org/officeDocument/2006/relationships/slideMaster" Target="slideMasters/slideMaster47.xml"/><Relationship Id="rId48" Type="http://schemas.openxmlformats.org/officeDocument/2006/relationships/slideMaster" Target="slideMasters/slideMaster48.xml"/><Relationship Id="rId49" Type="http://schemas.openxmlformats.org/officeDocument/2006/relationships/slideMaster" Target="slideMasters/slideMaster49.xml"/><Relationship Id="rId100" Type="http://schemas.openxmlformats.org/officeDocument/2006/relationships/slide" Target="slides/slide17.xml"/><Relationship Id="rId20" Type="http://schemas.openxmlformats.org/officeDocument/2006/relationships/slideMaster" Target="slideMasters/slideMaster20.xml"/><Relationship Id="rId21" Type="http://schemas.openxmlformats.org/officeDocument/2006/relationships/slideMaster" Target="slideMasters/slideMaster21.xml"/><Relationship Id="rId22" Type="http://schemas.openxmlformats.org/officeDocument/2006/relationships/slideMaster" Target="slideMasters/slideMaster22.xml"/><Relationship Id="rId70" Type="http://schemas.openxmlformats.org/officeDocument/2006/relationships/slideMaster" Target="slideMasters/slideMaster70.xml"/><Relationship Id="rId71" Type="http://schemas.openxmlformats.org/officeDocument/2006/relationships/slideMaster" Target="slideMasters/slideMaster71.xml"/><Relationship Id="rId72" Type="http://schemas.openxmlformats.org/officeDocument/2006/relationships/slideMaster" Target="slideMasters/slideMaster72.xml"/><Relationship Id="rId73" Type="http://schemas.openxmlformats.org/officeDocument/2006/relationships/slideMaster" Target="slideMasters/slideMaster73.xml"/><Relationship Id="rId74" Type="http://schemas.openxmlformats.org/officeDocument/2006/relationships/slideMaster" Target="slideMasters/slideMaster74.xml"/><Relationship Id="rId75" Type="http://schemas.openxmlformats.org/officeDocument/2006/relationships/slideMaster" Target="slideMasters/slideMaster75.xml"/><Relationship Id="rId76" Type="http://schemas.openxmlformats.org/officeDocument/2006/relationships/slideMaster" Target="slideMasters/slideMaster76.xml"/><Relationship Id="rId77" Type="http://schemas.openxmlformats.org/officeDocument/2006/relationships/slideMaster" Target="slideMasters/slideMaster77.xml"/><Relationship Id="rId78" Type="http://schemas.openxmlformats.org/officeDocument/2006/relationships/slideMaster" Target="slideMasters/slideMaster78.xml"/><Relationship Id="rId79" Type="http://schemas.openxmlformats.org/officeDocument/2006/relationships/slideMaster" Target="slideMasters/slideMaster79.xml"/><Relationship Id="rId23" Type="http://schemas.openxmlformats.org/officeDocument/2006/relationships/slideMaster" Target="slideMasters/slideMaster23.xml"/><Relationship Id="rId24" Type="http://schemas.openxmlformats.org/officeDocument/2006/relationships/slideMaster" Target="slideMasters/slideMaster24.xml"/><Relationship Id="rId25" Type="http://schemas.openxmlformats.org/officeDocument/2006/relationships/slideMaster" Target="slideMasters/slideMaster25.xml"/><Relationship Id="rId26" Type="http://schemas.openxmlformats.org/officeDocument/2006/relationships/slideMaster" Target="slideMasters/slideMaster26.xml"/><Relationship Id="rId27" Type="http://schemas.openxmlformats.org/officeDocument/2006/relationships/slideMaster" Target="slideMasters/slideMaster27.xml"/><Relationship Id="rId28" Type="http://schemas.openxmlformats.org/officeDocument/2006/relationships/slideMaster" Target="slideMasters/slideMaster28.xml"/><Relationship Id="rId29" Type="http://schemas.openxmlformats.org/officeDocument/2006/relationships/slideMaster" Target="slideMasters/slideMaster29.xml"/><Relationship Id="rId130" Type="http://schemas.openxmlformats.org/officeDocument/2006/relationships/slide" Target="slides/slide47.xml"/><Relationship Id="rId131" Type="http://schemas.openxmlformats.org/officeDocument/2006/relationships/slide" Target="slides/slide48.xml"/><Relationship Id="rId132" Type="http://schemas.openxmlformats.org/officeDocument/2006/relationships/slide" Target="slides/slide49.xml"/><Relationship Id="rId133" Type="http://schemas.openxmlformats.org/officeDocument/2006/relationships/notesMaster" Target="notesMasters/notesMaster1.xml"/><Relationship Id="rId134" Type="http://schemas.openxmlformats.org/officeDocument/2006/relationships/handoutMaster" Target="handoutMasters/handoutMaster1.xml"/><Relationship Id="rId135" Type="http://schemas.openxmlformats.org/officeDocument/2006/relationships/printerSettings" Target="printerSettings/printerSettings1.bin"/><Relationship Id="rId136" Type="http://schemas.openxmlformats.org/officeDocument/2006/relationships/tags" Target="tags/tag1.xml"/><Relationship Id="rId137" Type="http://schemas.openxmlformats.org/officeDocument/2006/relationships/presProps" Target="presProps.xml"/><Relationship Id="rId138" Type="http://schemas.openxmlformats.org/officeDocument/2006/relationships/viewProps" Target="viewProps.xml"/><Relationship Id="rId13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50" Type="http://schemas.openxmlformats.org/officeDocument/2006/relationships/slideMaster" Target="slideMasters/slideMaster50.xml"/><Relationship Id="rId51" Type="http://schemas.openxmlformats.org/officeDocument/2006/relationships/slideMaster" Target="slideMasters/slideMaster51.xml"/><Relationship Id="rId52" Type="http://schemas.openxmlformats.org/officeDocument/2006/relationships/slideMaster" Target="slideMasters/slideMaster52.xml"/><Relationship Id="rId53" Type="http://schemas.openxmlformats.org/officeDocument/2006/relationships/slideMaster" Target="slideMasters/slideMaster53.xml"/><Relationship Id="rId54" Type="http://schemas.openxmlformats.org/officeDocument/2006/relationships/slideMaster" Target="slideMasters/slideMaster54.xml"/><Relationship Id="rId55" Type="http://schemas.openxmlformats.org/officeDocument/2006/relationships/slideMaster" Target="slideMasters/slideMaster55.xml"/><Relationship Id="rId56" Type="http://schemas.openxmlformats.org/officeDocument/2006/relationships/slideMaster" Target="slideMasters/slideMaster56.xml"/><Relationship Id="rId57" Type="http://schemas.openxmlformats.org/officeDocument/2006/relationships/slideMaster" Target="slideMasters/slideMaster57.xml"/><Relationship Id="rId58" Type="http://schemas.openxmlformats.org/officeDocument/2006/relationships/slideMaster" Target="slideMasters/slideMaster58.xml"/><Relationship Id="rId59" Type="http://schemas.openxmlformats.org/officeDocument/2006/relationships/slideMaster" Target="slideMasters/slideMaster59.xml"/><Relationship Id="rId110" Type="http://schemas.openxmlformats.org/officeDocument/2006/relationships/slide" Target="slides/slide27.xml"/><Relationship Id="rId111" Type="http://schemas.openxmlformats.org/officeDocument/2006/relationships/slide" Target="slides/slide28.xml"/><Relationship Id="rId112" Type="http://schemas.openxmlformats.org/officeDocument/2006/relationships/slide" Target="slides/slide29.xml"/><Relationship Id="rId113" Type="http://schemas.openxmlformats.org/officeDocument/2006/relationships/slide" Target="slides/slide30.xml"/><Relationship Id="rId114" Type="http://schemas.openxmlformats.org/officeDocument/2006/relationships/slide" Target="slides/slide31.xml"/><Relationship Id="rId115" Type="http://schemas.openxmlformats.org/officeDocument/2006/relationships/slide" Target="slides/slide32.xml"/><Relationship Id="rId116" Type="http://schemas.openxmlformats.org/officeDocument/2006/relationships/slide" Target="slides/slide33.xml"/><Relationship Id="rId117" Type="http://schemas.openxmlformats.org/officeDocument/2006/relationships/slide" Target="slides/slide34.xml"/><Relationship Id="rId118" Type="http://schemas.openxmlformats.org/officeDocument/2006/relationships/slide" Target="slides/slide35.xml"/><Relationship Id="rId119" Type="http://schemas.openxmlformats.org/officeDocument/2006/relationships/slide" Target="slides/slide36.xml"/><Relationship Id="rId30" Type="http://schemas.openxmlformats.org/officeDocument/2006/relationships/slideMaster" Target="slideMasters/slideMaster30.xml"/><Relationship Id="rId31" Type="http://schemas.openxmlformats.org/officeDocument/2006/relationships/slideMaster" Target="slideMasters/slideMaster31.xml"/><Relationship Id="rId32" Type="http://schemas.openxmlformats.org/officeDocument/2006/relationships/slideMaster" Target="slideMasters/slideMaster32.xml"/><Relationship Id="rId33" Type="http://schemas.openxmlformats.org/officeDocument/2006/relationships/slideMaster" Target="slideMasters/slideMaster33.xml"/><Relationship Id="rId34" Type="http://schemas.openxmlformats.org/officeDocument/2006/relationships/slideMaster" Target="slideMasters/slideMaster34.xml"/><Relationship Id="rId35" Type="http://schemas.openxmlformats.org/officeDocument/2006/relationships/slideMaster" Target="slideMasters/slideMaster35.xml"/><Relationship Id="rId36" Type="http://schemas.openxmlformats.org/officeDocument/2006/relationships/slideMaster" Target="slideMasters/slideMaster36.xml"/><Relationship Id="rId37" Type="http://schemas.openxmlformats.org/officeDocument/2006/relationships/slideMaster" Target="slideMasters/slideMaster37.xml"/><Relationship Id="rId38" Type="http://schemas.openxmlformats.org/officeDocument/2006/relationships/slideMaster" Target="slideMasters/slideMaster38.xml"/><Relationship Id="rId39" Type="http://schemas.openxmlformats.org/officeDocument/2006/relationships/slideMaster" Target="slideMasters/slideMaster39.xml"/><Relationship Id="rId80" Type="http://schemas.openxmlformats.org/officeDocument/2006/relationships/slideMaster" Target="slideMasters/slideMaster80.xml"/><Relationship Id="rId81" Type="http://schemas.openxmlformats.org/officeDocument/2006/relationships/slideMaster" Target="slideMasters/slideMaster81.xml"/><Relationship Id="rId82" Type="http://schemas.openxmlformats.org/officeDocument/2006/relationships/slideMaster" Target="slideMasters/slideMaster82.xml"/><Relationship Id="rId83" Type="http://schemas.openxmlformats.org/officeDocument/2006/relationships/slideMaster" Target="slideMasters/slideMaster83.xml"/><Relationship Id="rId84" Type="http://schemas.openxmlformats.org/officeDocument/2006/relationships/slide" Target="slides/slide1.xml"/><Relationship Id="rId85" Type="http://schemas.openxmlformats.org/officeDocument/2006/relationships/slide" Target="slides/slide2.xml"/><Relationship Id="rId86" Type="http://schemas.openxmlformats.org/officeDocument/2006/relationships/slide" Target="slides/slide3.xml"/><Relationship Id="rId87" Type="http://schemas.openxmlformats.org/officeDocument/2006/relationships/slide" Target="slides/slide4.xml"/><Relationship Id="rId88" Type="http://schemas.openxmlformats.org/officeDocument/2006/relationships/slide" Target="slides/slide5.xml"/><Relationship Id="rId89" Type="http://schemas.openxmlformats.org/officeDocument/2006/relationships/slide" Target="slides/slide6.xml"/><Relationship Id="rId14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833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83" tIns="47639" rIns="95283" bIns="47639" numCol="1" anchor="t" anchorCtr="0" compatLnSpc="1">
            <a:prstTxWarp prst="textNoShape">
              <a:avLst/>
            </a:prstTxWarp>
          </a:bodyPr>
          <a:lstStyle>
            <a:lvl1pPr defTabSz="952500" eaLnBrk="0" hangingPunct="0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28963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83" tIns="47639" rIns="95283" bIns="47639" numCol="1" anchor="t" anchorCtr="0" compatLnSpc="1">
            <a:prstTxWarp prst="textNoShape">
              <a:avLst/>
            </a:prstTxWarp>
          </a:bodyPr>
          <a:lstStyle>
            <a:lvl1pPr algn="r" defTabSz="952500" eaLnBrk="0" hangingPunct="0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45588"/>
            <a:ext cx="3208338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83" tIns="47639" rIns="95283" bIns="47639" numCol="1" anchor="b" anchorCtr="0" compatLnSpc="1">
            <a:prstTxWarp prst="textNoShape">
              <a:avLst/>
            </a:prstTxWarp>
          </a:bodyPr>
          <a:lstStyle>
            <a:lvl1pPr defTabSz="952500" eaLnBrk="0" hangingPunct="0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145588"/>
            <a:ext cx="3128963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83" tIns="47639" rIns="95283" bIns="47639" numCol="1" anchor="b" anchorCtr="0" compatLnSpc="1">
            <a:prstTxWarp prst="textNoShape">
              <a:avLst/>
            </a:prstTxWarp>
          </a:bodyPr>
          <a:lstStyle>
            <a:lvl1pPr algn="r" defTabSz="952500" eaLnBrk="0" hangingPunct="0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E90EE550-CCDD-9A4B-AFB0-FF9828E8A2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66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833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83" tIns="47639" rIns="95283" bIns="47639" numCol="1" anchor="t" anchorCtr="0" compatLnSpc="1">
            <a:prstTxWarp prst="textNoShape">
              <a:avLst/>
            </a:prstTxWarp>
          </a:bodyPr>
          <a:lstStyle>
            <a:lvl1pPr defTabSz="952500" eaLnBrk="0" hangingPunct="0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71950" y="0"/>
            <a:ext cx="3128963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83" tIns="47639" rIns="95283" bIns="47639" numCol="1" anchor="t" anchorCtr="0" compatLnSpc="1">
            <a:prstTxWarp prst="textNoShape">
              <a:avLst/>
            </a:prstTxWarp>
          </a:bodyPr>
          <a:lstStyle>
            <a:lvl1pPr algn="r" defTabSz="952500" eaLnBrk="0" hangingPunct="0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106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35075" y="708025"/>
            <a:ext cx="4833938" cy="3625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3613" y="4570413"/>
            <a:ext cx="5375275" cy="433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83" tIns="47639" rIns="95283" bIns="476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5588"/>
            <a:ext cx="3208338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83" tIns="47639" rIns="95283" bIns="47639" numCol="1" anchor="b" anchorCtr="0" compatLnSpc="1">
            <a:prstTxWarp prst="textNoShape">
              <a:avLst/>
            </a:prstTxWarp>
          </a:bodyPr>
          <a:lstStyle>
            <a:lvl1pPr defTabSz="952500" eaLnBrk="0" hangingPunct="0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71950" y="9145588"/>
            <a:ext cx="3128963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283" tIns="47639" rIns="95283" bIns="47639" numCol="1" anchor="b" anchorCtr="0" compatLnSpc="1">
            <a:prstTxWarp prst="textNoShape">
              <a:avLst/>
            </a:prstTxWarp>
          </a:bodyPr>
          <a:lstStyle>
            <a:lvl1pPr algn="r" defTabSz="952500" eaLnBrk="0" hangingPunct="0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6A2D7899-EB00-624F-BF7A-AF850AB137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420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2D7899-EB00-624F-BF7A-AF850AB1375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8A38A8-A298-3644-A147-FDF5BCE2AD92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11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291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29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F3407B-02D7-BC48-8479-BCDE431C8C55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12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311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31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r>
              <a:rPr lang="en-US" dirty="0" smtClean="0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t>If</a:t>
            </a:r>
            <a:r>
              <a:rPr lang="en-US" baseline="0" dirty="0" smtClean="0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t> there are many directory entries, Stoned will overwrite these entries, corrupting the diskette</a:t>
            </a:r>
            <a:endParaRPr lang="en-US" dirty="0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06761F-BAEC-A444-9585-8AC0B2329186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13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332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33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r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t>Interrupt handler interception is explained on the next slide.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41703E-34E1-864E-A79A-3C01D1BC60CF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14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352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35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r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t>Picture of IVT on next slide.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46D87E-A2CE-C64D-8F07-19ED8D7E0324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15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373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37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r>
              <a:rPr lang="en-US" dirty="0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t>The BIOS controls which interrupt number is raised for each hardware event that can happen during boot up</a:t>
            </a:r>
            <a:r>
              <a:rPr lang="en-US" dirty="0" smtClean="0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t>.</a:t>
            </a:r>
          </a:p>
          <a:p>
            <a:endParaRPr lang="en-US" dirty="0" smtClean="0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  <a:p>
            <a:r>
              <a:rPr lang="en-US" dirty="0" smtClean="0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t>Such</a:t>
            </a:r>
            <a:r>
              <a:rPr lang="en-US" baseline="0" dirty="0" smtClean="0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t> tables are prime targets for viruses and other malware.  Just change a pointer</a:t>
            </a:r>
            <a:endParaRPr lang="en-US" dirty="0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11C43E-0901-B04B-A18D-459A3B0B7A4D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16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393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39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r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t>The new INT 13h handler is somewhere in memory past the end of the original set of handlers.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8E10BC-4167-E746-BED8-5C8F5C7551BC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17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414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41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r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t>Virus writer does not want to duplicate the functionality of the system disk interrupt handler, which is machine-specific.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CFD471-CD90-1D48-B3AD-1B7131D46DDF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18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434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43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4647DF-6656-774B-8823-3F71AC65B1A3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19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455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45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r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t>The IVT pointers are sequential except for the modified pointer to the Stoned disk handler.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679DCA-07AC-0A4E-8871-D630BA6E8133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20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47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47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r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t>We will see on the next slide why “tried” is underlined; Stoned is accidentally destructive.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64DEF1-141E-AC41-BF80-8DD98827C94F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3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147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14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r>
              <a:rPr lang="en-US" dirty="0" smtClean="0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t>Boot sector</a:t>
            </a:r>
            <a:r>
              <a:rPr lang="en-US" baseline="0" dirty="0" smtClean="0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t> viruses are not used as much, but they are particularly troublesome as they can infect a computer regardless of the OS installed.</a:t>
            </a:r>
            <a:endParaRPr lang="en-US" dirty="0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7E2CFF-5B91-A542-BF95-3034A3AC436C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21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496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49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E80341-01E7-E140-91DD-53FBCB9073A6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22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516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51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5C07AA-9B87-624A-B02E-CF72CD4A6AA2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23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5369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53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2D7899-EB00-624F-BF7A-AF850AB1375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122E12-E6B9-034E-BCF0-7E0D0534C408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25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56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56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2489C7-8E54-DA48-A0C2-740024CDC8B9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26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588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58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D37244-91FA-C24D-9937-F4D2AE44EDE9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27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608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60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CDB2A0-B75E-AC4F-8237-43B1D2364611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28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62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62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5C6870-AB61-2E49-BE8B-A917E8BD37AC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29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64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64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r>
              <a:rPr lang="en-US" dirty="0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t>The fact that many computer security problems are easily preventable is true across many generations of</a:t>
            </a:r>
          </a:p>
          <a:p>
            <a:r>
              <a:rPr lang="en-US" dirty="0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t> computers and security threats.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22CD0C-A920-4C45-9BB7-38CBF56CEA81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30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670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67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A05236-F5B1-9648-BC29-4088924AF877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168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16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BFB970-AC67-F241-9017-54AC9E0BF38A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31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69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69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7951A1-A38C-D647-8283-D280322F85FC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32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711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71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r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t>Emphasize that these lessons are useful today, even though they come from a 1988, DOS, floppy disk virus.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D896AA-66FE-7847-A814-66667CC2D939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34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73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73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107938-30CC-8A44-B1C7-DF5058C0AF5B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35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75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75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r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t>We see the back and forth battle between virus and anti-virus raging again.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1CADA7-4547-2742-91A3-C0D71FAA02BF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36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77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77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015F2C-D5D4-C345-8FDA-3E4D34C61183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37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79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79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r>
              <a:rPr lang="en-US" dirty="0" smtClean="0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t>Original boot sector is now in an unreachable dead spot on the disk.</a:t>
            </a:r>
            <a:endParaRPr lang="en-US" dirty="0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C2B331-4B13-454B-8835-FD33C28C244C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38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81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81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6C6275-00A8-6E47-990D-91A604C3EBF0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39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83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83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1925BE-7109-454C-B9A1-A4CA5B99434E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40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85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85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D31A0D-D3ED-B84C-80A3-4A8457A504E2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41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87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87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182331-2CF9-E74E-AA02-276E5F963E10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5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188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18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r>
              <a:rPr lang="en-US" dirty="0" smtClean="0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t>The MBR contains the boot strap loader. It also</a:t>
            </a:r>
            <a:r>
              <a:rPr lang="en-US" baseline="0" dirty="0" smtClean="0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t> contains a data area that describes the partitions on the disk.</a:t>
            </a:r>
            <a:r>
              <a:rPr lang="en-US" dirty="0" smtClean="0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t> The boot</a:t>
            </a:r>
            <a:r>
              <a:rPr lang="en-US" baseline="0" dirty="0" smtClean="0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t> strap loader </a:t>
            </a:r>
            <a:r>
              <a:rPr lang="en-US" dirty="0" smtClean="0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t>contains generic,</a:t>
            </a:r>
            <a:r>
              <a:rPr lang="en-US" baseline="0" dirty="0" smtClean="0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t> processor-specific code to locate the active boot partition from the partition table.</a:t>
            </a:r>
          </a:p>
          <a:p>
            <a:endParaRPr lang="en-US" baseline="0" dirty="0" smtClean="0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  <a:p>
            <a:r>
              <a:rPr lang="en-US" baseline="0" dirty="0" smtClean="0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t>The BIOS loads the boot strap loader and passes execution to it.</a:t>
            </a:r>
            <a:endParaRPr lang="en-US" dirty="0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9742AF-2F3A-7B44-9FBF-BEFF37A591E2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42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89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89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26D5A2-3033-C94C-A4E6-35BEA7A57159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43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91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91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5FF329-9394-274B-B6D4-9D794E64A123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44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93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93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3D1405-611F-D94A-9905-B5BE68AB12E7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45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95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95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pPr marL="228600" indent="-228600">
              <a:buFontTx/>
              <a:buAutoNum type="arabicPeriod"/>
            </a:pPr>
            <a:r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t>Avoid interference from another virus (in the boot sector, PT, IVT, etc.)</a:t>
            </a:r>
          </a:p>
          <a:p>
            <a:pPr marL="228600" indent="-228600"/>
            <a:r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t>2. Increase stealth by not allowing the other virus to attract attention to the infected state of the system.</a:t>
            </a:r>
          </a:p>
          <a:p>
            <a:pPr marL="228600" indent="-228600"/>
            <a:r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t>3. Personal feelings of rivalry among virus writers!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83F4D5-E32F-E748-B0C7-EA88F7080478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46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97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97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5DAB2A-B4BB-B143-BEAC-FBB15E1E497A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47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99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99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568E86-88C8-594B-85EF-44A711FCB32E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48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101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101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337D0E-43F4-804C-8757-BC1451A0BBAE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49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103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103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</a:t>
            </a:r>
            <a:r>
              <a:rPr lang="en-US" baseline="0" dirty="0" smtClean="0"/>
              <a:t> MBR boot strap loader locates the active partition, then it runs the Volume Boot Record for that partition.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2D7899-EB00-624F-BF7A-AF850AB1375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BBF35C-64DA-A44A-B1BE-151D7F4935B1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7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219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21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r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t>Picture on next slide.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60AAE4-07AE-FE4F-BA5F-DEAEBA869A16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8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240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240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E301F7-EB60-C848-968A-F26AF8453848}" type="slidenum">
              <a:rPr lang="en-US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9</a:t>
            </a:fld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260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w="12700" cap="flat">
            <a:solidFill>
              <a:schemeClr val="tx1"/>
            </a:solidFill>
          </a:ln>
        </p:spPr>
      </p:sp>
      <p:sp>
        <p:nvSpPr>
          <p:cNvPr id="1026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</p:spPr>
        <p:txBody>
          <a:bodyPr lIns="97313" tIns="51132" rIns="97313" bIns="51132"/>
          <a:lstStyle/>
          <a:p>
            <a:endParaRPr lang="en-US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2D7899-EB00-624F-BF7A-AF850AB1375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9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tags" Target="../tags/tag11.xml"/><Relationship Id="rId5" Type="http://schemas.openxmlformats.org/officeDocument/2006/relationships/tags" Target="../tags/tag12.xml"/><Relationship Id="rId6" Type="http://schemas.openxmlformats.org/officeDocument/2006/relationships/slideMaster" Target="../slideMasters/slideMaster82.xml"/><Relationship Id="rId7" Type="http://schemas.openxmlformats.org/officeDocument/2006/relationships/image" Target="../media/image82.jpeg"/><Relationship Id="rId8" Type="http://schemas.openxmlformats.org/officeDocument/2006/relationships/image" Target="../media/image84.jpeg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Relationship Id="rId2" Type="http://schemas.openxmlformats.org/officeDocument/2006/relationships/image" Target="../media/image86.png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6892A-9C0C-D742-95C1-CB4CC563B5B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426531-E1DD-564C-9674-960789E598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49948-5A3D-4246-BFEC-F7B2E5B4DE8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692153-EEF2-CF4E-96CA-10194D87B4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DF1AF3-9FDB-2D46-9B6A-D843A386B0F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C399A0-E213-054B-9D77-6B1473B64E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9B45E1-1203-584A-8E3D-C611DE216BD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3E4427-362F-E442-84B4-1D94D16F35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A61352-D998-9A41-B4E1-EAEE0417121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F6B801-27D3-F240-9529-C7C02EC0F5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4C3760-F93C-E147-B687-087F0C1991B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0CA4EC-D840-AE42-8CF7-9FBAE8208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E42131-FE2A-4646-8C0F-E27D3B461AF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25850A-C17F-0D4C-B0D9-E9629289F0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950F2E-25A8-B143-BAFB-0010886FB7B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9AFBEE-E89E-2A42-AB98-43C781AFD8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605DAE-85D5-AA44-BFB7-52DB255D037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E650DA-FB86-2940-A29B-89871C64D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F5026F-3263-5E40-B5B3-DF0B9A1EB70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D41559-898D-444B-BF73-CF84268A16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66DCEE-A329-4548-8933-0F4C941F54B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5BF824-AEC3-1848-8505-870E4F03DF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9A3E8A-F074-B34F-A399-9D5CD838A4F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159841-7BB6-7745-A22D-73B23DD886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BE7C9B-D38E-C944-9BBA-26D5A5CCD03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04C2E0-7652-4047-99C3-DE3B82D496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22098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4770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C4DE11-ED19-AB49-9BD7-152C1C4C630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1AABB4-736A-7949-9277-E22EF686F0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758463-118D-974A-B037-134D5B0059A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7DFF2F-0F6A-1544-A8A4-122327DD49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01BB3B-4E76-0F41-B499-04D16FCB67A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518785-55BB-5D4E-8EB5-A327F22493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1C07FF-1441-3846-B399-B98739CF5AF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05027-D587-874C-96B7-3866BDCC90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7FAAC2-3737-0F49-9D5A-7DAC396F9DD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9454A5-5E29-C241-BBC8-426ABC4008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6E28AD-E22C-D140-9339-C06CB533671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1EEBF1-8E1F-4D4A-8CF3-88A9BF2C82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BB64F3-17B3-0143-A271-6C294AC903D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37C609-2A81-CB4B-B163-A9C9F49230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690D54-6F31-DC41-A160-5D241812103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23314-3A9E-524E-B586-9CD8CE66B0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7BF26E-FCF1-9C41-B332-6E98312AEA5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B4C333-E7B0-4B45-BB03-BEBAB07D90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188305-0637-FB4C-AC16-1606501D4D3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710BCB-340A-364E-B91D-21A026A4CF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F2D061-740B-D94B-8312-0116E4001DE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71DB9B-3B92-B041-93F5-951C808EE0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00BED-54E1-D24F-B648-2A2D5F51341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44D296-67D3-5348-B806-D39E31A677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2D6C13-65D4-524B-B0C0-55DD8BC4816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C6EAA-CFF0-DF4D-86E1-1B309887A9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1281B4-B846-CE49-93B5-0C7EAD8E3D3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0D788D-6F35-1348-8CA2-7F27B40129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E5D81E-DFAC-EE46-9E37-A58569A8A49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CC457B-E80A-4045-89DE-2873E3C9A7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60440A-8854-164D-A5DF-5F1FC1F6211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A7332A-9350-AA4C-8A56-BB9DE861CC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2941638"/>
            <a:ext cx="3505200" cy="3078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941638"/>
            <a:ext cx="3505200" cy="3078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0205B-3FDA-2545-92DC-74A99D9CE73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E0926A-6B4D-4E4A-B302-FB6823A428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8CE9D1-6DFD-7547-AC5F-FED70D84EF9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DB3AAC-B6EB-0A4A-AEF4-A71210F94B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2473C8-006A-0E46-A46D-703AB9DF2F5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B6A40E-271F-5D4B-A76A-32DC9EB3DA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A169DD-A8BF-B648-894A-52458967D8F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03729B-4FDE-B844-8736-B79ECAC3FE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25765F-804D-984C-BD79-467F6765DA7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BDBC07-2204-6941-AC93-EF29886EAA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BC66CF-3310-094C-B6CD-687FCAB547F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1834C7-5039-8244-93BE-AFB5BA8104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C09818-4240-0045-AB46-5CB70CE96FA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68952-F3B4-B645-B38B-E1732EEB95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8C1E92-A6C2-FE4E-B80F-E92BF6D5A8A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33B2C-4CEE-0C43-ACEB-8317F2908F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0"/>
            <a:ext cx="20574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0"/>
            <a:ext cx="60198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19C656-535C-014A-9B72-D4FB9982985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64B377-C829-7C4B-A533-C57C2490F3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5B604F-B3D3-184E-8024-9A78FBF4466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56E98B-5583-2B46-92D8-774CE15DE3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1BB91-E8B0-644E-B3F8-A6A834779BB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0DD789-07ED-9A49-9E7E-9F422961E7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A65CC-2142-4944-B97A-AF8E31911D8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367791-DD7C-6E42-A4C4-67BDE557BD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D361E-89F7-C74D-9685-B658A0D3000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AB20BA-84CC-3C43-B5F7-C06DA64EC5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F82375-9F79-DB41-BE70-1DDAEB0C370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3D0643-0C10-6D42-85CE-843655FA33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595662-02C7-9447-8E1B-117FDF4A05A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F7D5A5-0FD1-724F-BC31-FB48447EF0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BC2DD-C9B9-AB41-9B43-6FBD7CA2925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0D901D-EC90-054D-A815-832B0420EF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95DB95-C48D-284A-808E-0BB87CB10E9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9F98F7-23FE-414B-88F5-314FB20183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3E2A6-9015-0947-B56F-1543BB8C09A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02C1DC-6E84-E940-A061-918CE8E202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E02515-6A10-BB44-BEDB-62BDB092F79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9291A8-B5D4-9F45-AE39-2C33D3190F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411FD8-D33F-9A44-AA82-69C532C2B4B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DDA371-E064-5742-B002-B1A42C611E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22098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4770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8F6F1-114F-3540-AD9B-4EC66100BB2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DA9631-E747-9C4D-BC23-67D4E3A246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B6F53F-4176-9747-8E34-80BE6BBD2DA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036D38-2FEF-8C4D-B6C1-5DC1DD6561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6F44D6-29D0-8247-8C7B-5C186B32C0A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BE9D5E-D59D-B444-95F7-E793BC7B0B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FAE0D0-D9D4-4342-8512-D82C5BAEF78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AB944E-FE89-E848-B69B-60ECBBBFBC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915EF7-BD17-1E41-A2B1-A75547B01BE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02DD44-F9B9-1A42-81BA-82EBF5F152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CED490-DF94-EB4E-99E2-62BE34994D0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683A47-339F-6A42-94CC-7B419C2BE4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303ECE-1360-734D-9EA1-E65D9873C41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71590-81B7-EB4A-B15E-C5FADEBB53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76400"/>
            <a:ext cx="38100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8100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37EF6D-6C62-BA46-9E7A-EBCED1C5A2D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FC2289-08D1-D74C-8495-164610521F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72B71F-2884-3142-8781-57C4D5F1367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E822F9-3841-5C49-B690-8212A702B7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FD5D16-C35B-184F-A204-CF3FFE2993F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2ABCBB-F71F-EE4F-A227-76251541A1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31DCB1-A347-0D4A-BC82-3230CE3BA44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D7DF7-4637-634A-B4D0-A2CCD4D2DA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7BF94-709D-E649-977A-1EDD404C8A2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D65932-8941-534B-B25F-EAF1B52D49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96F94D-DB1D-BD42-856B-5FAA5E4999F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C65DB2-9A4A-EF4C-BEE9-D3BFE1217A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DFDD79-962D-A641-B8A2-7A7203B9E63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518121-8EE9-D442-BD92-F1D87AA212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D44C60-E115-F14E-A96D-0C966EB1D70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03098-933A-C240-A8D9-30FF9E1184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56606C-82A0-E54B-9F94-5E1B2CCC7D8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A6318E-6C10-6344-A4D6-1F44CE8B82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2941638"/>
            <a:ext cx="3505200" cy="3078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941638"/>
            <a:ext cx="3505200" cy="3078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99CF8-61A9-9740-97F7-AEADD53DEB7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9B44D-8FD2-964F-8C18-14E0F55DD1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F0F292-1C82-094F-8297-427EA55F687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A09FB3-E3F6-3A4F-BD64-9F4A3E1494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BEC5A-CEF5-1A4B-A03E-24B583C0806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622F28-AEC1-2447-8714-01305973AB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FFB37A-7270-FF4E-9B06-ECE112A951C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3EF57A-A6B3-E74F-9930-224747A748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04489C-434D-8E49-B692-DECE03FA59C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88F64B-5055-604F-9CCD-0A0C389940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1637E2-8195-5D40-8FFC-96798A7ACD2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B8CD28-F2F8-5A42-9400-3A11C03954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8BDE8-9FA0-1945-B57C-57AED709774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C6161A-BBDF-1049-9E8F-7E61DDF625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F267A9-1B15-2B49-BCA3-E5C9CFD2420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7CF65-BFA2-F24E-84FF-923D7D7E03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0"/>
            <a:ext cx="20574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0"/>
            <a:ext cx="60198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C3E15-74ED-284B-B0F3-00C47328636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AA1F67-5B4A-8E41-BC18-8E3A4F476C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DD8D73-BF83-A44E-AD0B-93DA0C463F2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373848-1BF7-F844-89C8-C0BCF1AB27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749715-F8B5-1D4F-9EFD-29443DCDA53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8F2B46-1C22-8D48-941F-22EEC2D30F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DD5F14-6470-4A42-A1B6-F7E96177C93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8584D-14F3-0947-BCD9-3018C416D2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8A6CF3-1571-C54B-9525-1AE37E716CF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BDD531-EF36-5C48-8591-CA55FD5D5B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1F78BA-936D-5842-AF09-8E724170CFB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CE8343-2A1C-1A4E-B63A-55095D93EF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3C785E-4EE7-0A49-BC6D-43AB53A40CE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22B59F-982D-0A44-A121-54C317DD87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399BC6-BF36-B84C-992B-DF4EE5DA9A0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1AF3E-EFD3-0947-AAE1-29F97D333F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62CE80-6CC7-9640-90A6-D007FFDE92D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0C76FB-D96D-1144-89A2-336FC1DD98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A49082-1A3C-8E41-97F5-8B5BFA305F4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8EE26A-EF37-B240-BC83-429AF2C758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8D03D-E98A-E040-90F0-14E01080649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149625-48DE-CB42-AA00-1F89673647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6E95FE-7A0B-BB46-94B3-D25BC108169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6E3369-D63F-7E4A-8351-FC716EAC19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22098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4770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2BD4D6-CFA9-1048-B9CA-BC014149502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253B0F-887B-044C-9F1E-479988E81C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A9031D-0B1F-AA47-8F14-1651948A2BC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92A508-D771-CC4D-A76D-2F045327CB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2A446-254A-9C4B-8086-26BA14F70AA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D219B7-C7BC-9A4A-B80F-BE655D81B6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5209B-14A3-5840-9EDD-0311A3DFC26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8D3A9E-AE8B-B74F-B3E3-1A8B3FDA73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F3A82E-720E-9745-BAE8-6E8A4AE2BFA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DBD9E6-7C17-E345-97AF-DC2DB5304E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B2239A-9F2F-A54C-99C0-BA1A4AE4EA9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D551B-FF38-9B46-A0B2-8DA0621323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C2FAA8-319B-AF4A-A65D-7E9958E12C7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1E5E5A-777E-7844-A993-3ACAD3A90E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0335E-FA0D-444C-9AC8-26ADE667C15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B17D8F-187E-0C41-BFA9-E39B3DBD8A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0E19B4-A8D5-CA45-AE09-66EB814B8BB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D0E1A3-915B-F240-85DB-F5DB57D2B1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29EBEE-98F1-7A47-A3EA-9073CFF076F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07567F-19E5-D145-81B5-AF37C48209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AC5AE0-1B7E-7648-8D1C-01C96162C1A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46F267-AEB7-9048-BA96-51568F1A2B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F62929-6479-C543-9AD5-E3CA9229516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1A5EF4-0792-184E-9D4A-89646FCA68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CC5F9C-5339-894A-BFE9-96DED948CAB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104AFD-0A15-2542-B0AE-944B0C6DE7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F0EE6D-2E51-7B41-A978-1E37E1C3666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96ED10-2A62-9644-8A55-38266F7F6D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7B566E-BF3F-D74E-9106-31E4394AAB0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3080D0-8DDD-6948-8709-A5B594A4CB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E7EC6A-880F-BB41-B501-2BB388D6571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8D5545-531F-AA42-B549-FB68719AF4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D0A4E8-5008-9542-B281-8E15CC9A237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706181-6396-5E40-BAE2-39B781E544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2941638"/>
            <a:ext cx="3505200" cy="3078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941638"/>
            <a:ext cx="3505200" cy="3078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265E09-9403-8F4E-8EBD-0C14B3B6298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E215EA-B17A-704C-A685-2B001F4D89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E401CE-6533-374E-ACBB-9C9709A7350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6E2C35-1DAE-9942-8039-CF108B78FF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3C41D1-4C6D-AF42-8999-2934D8240E5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09E967-065D-0A4F-9CA1-568728746E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488D80-1563-B54E-AFD7-94493386E3D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13DEC7-D9B4-6C4A-B4E3-76547C8383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0C2C6-ED47-A64F-9914-59C1EA28B82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09AB3-45CD-674F-86A7-A783DE93A4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C1E6B4-FD19-A742-93C4-F29E7890CE9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F0E10D-2118-FA46-B01D-F7ABCC8E2C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84A214-BDC2-204A-8C5E-669B7550EC4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03636F-2D64-724B-BC90-D8D89557BE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0"/>
            <a:ext cx="20574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0"/>
            <a:ext cx="60198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47C1D3-F1EA-124C-BFE9-5E7270B17CF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595A33-8D75-694C-93B5-75E7A7BE6E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5F05E5-2E22-B146-A620-AF7A814378E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B0A19F-17B2-F249-85E9-AE095E3117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17D744-D316-B54E-814C-093A1594AC6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E594-B0FA-9148-8C72-ADDD2F0684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E33C80-C6E7-6C4C-AD78-91EB57E129C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099A58-E4DA-C141-8FA9-7EC16AB3A1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0356A-C94E-F54C-937A-2F8048C824E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57CD44-798D-E544-A665-8E00FF0D04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BAF412-D4AE-3E49-8050-4FCE3A66001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18C871-B000-7148-A20F-CF567C4C51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2A18BE-FABB-0742-A9AB-07B7B0648B7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7C0B-CFCA-C847-9530-58C12A8024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929C07-6BFC-2946-ADF9-CC3605FD294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3A0C5C-6712-DA4C-9B1F-078FA18EB3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E1DE05-7D4F-D54F-B148-49BB98EE596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5835A1-F56F-1B45-ABE5-E9DD00BC62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4F4DBF-CB49-9445-8858-5883174CF03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E18442-12B5-544C-B50C-0DAEA05186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985EA-3C04-944E-866D-DEE728694C4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D3A40-D60B-8E49-ACBA-9D0D93CCD0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4E4263-C23C-F54E-A334-B9F93B493A9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FBC0AA-7B65-B34D-99B9-607F4C2F1A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F1F6C0-2700-EF41-B2F1-7F6C4E12B80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F225F-4616-6949-8CA4-B4202DFBE4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E270DE-1EA7-DF43-AE72-54A72F88CB5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DC6753-1645-964D-A0D4-5C036E38F0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563AC7-782F-4140-AC98-E54F3287775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67F67E-0609-5B4F-A905-B1AA319DB2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4EB594-AFA9-074E-94ED-48C4871325E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07C8C1-31C0-BF4F-BDFE-7D7B6D4E87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5FDF08-0E5C-3D40-9F91-CAA4C817796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4103AC-A350-CC45-A0CF-E3AB0DD3F0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3A32C6-6982-A241-ABF2-C3AE6B1AD6B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0905F-A087-FF4C-A51E-056CA02DBD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B87A9E-E89D-FB4D-9EE7-57AF5646D3E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E2DAC8-DD88-DE44-9440-6091FD3F23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CCC2D6-B512-9341-BF81-445E67A0C6A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4B59AE-27CB-3C4A-ABAA-49C4D54391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CE0740-F85D-4D41-A6FB-3EC215433B6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59EA0F-94A9-A341-ACEC-7A37DA8758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C41A0A-47EE-8B46-BEDA-4EA7F4EDCEB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ACAECE-2092-5D46-8BA4-9C18FCA13A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6C67BA-9C23-DA46-AC94-0D8729C1901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C6E491-A056-FF49-8047-AAF0D6B050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55B292-0414-8048-9238-4009A61F090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3F8B42-8B86-9446-A14A-F4399E2A1A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681541-3779-0745-8D31-29A7779F7B2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9F0E5E-AEB4-CF4B-A484-B7F23FBF22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574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592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DDC179-892A-8647-9025-AD816C17EE8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E0D97-77B8-E645-9F19-C0CB17C63C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795B21-14DF-5443-9F73-C3530CD6C01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72F641-B7DE-1942-BA01-FA113C3B51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0A11B-9619-9843-99DA-98880151732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53EFD9-207E-DE4A-9AB5-F8D4D80EC9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8CC754-F703-D142-A129-115165592E0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D7A36B-1412-CD49-A667-BEA11F3C69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73B99B-E5DC-0F4F-AE0B-3DE2D60F2CA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D81D0-230C-4A41-9940-4A8E97244B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322638"/>
            <a:ext cx="4038600" cy="3001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322638"/>
            <a:ext cx="4038600" cy="3001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9AB9E8-78C8-F64E-94E5-D09A6F0E6AB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EF36FB-A79E-9946-B78A-A723BA263D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8CF242-95BE-6C41-A8CC-1ADC4C6C488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88AAC-37C8-E74E-948C-E3645114E8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FE76F5-B695-314B-9138-F41E0BEA422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34B983-1266-644E-B612-A7AAB02F3B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0F1FF3-3430-7441-85FC-2589645AC0A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422AAF-0B75-9446-A905-ECB1B794C9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D77532-3490-B34C-8A3C-D46B5698AE3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36DDEC-6BC3-0D49-A885-F31DE4750C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DF52A2-8B1E-6043-9E22-68EE1BF93E8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AFD6AB-1FBF-A642-B888-97FC105CE7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A37496-1188-BF46-8E26-6865315366D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3F31A-5366-374A-B3A4-CEF7AF13DE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352F9-517F-5148-AEE5-DF3D4368017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2B12C2-BFC2-CE46-85F8-9F96AF4D5D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37EDA-4C75-5543-B1C7-4173931491D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65996-F88B-824E-9B26-0B11B3485C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261A79-83DA-D944-83FB-BCD74BD67A6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0B8A2-242C-1E44-9F59-423F2312F0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DE584D-0EFA-344E-BB24-92EA5AF48FC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5EEBD-D2B8-1B4C-9A61-9ABE86A747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96791B-31D1-6247-A09A-BA225F3AFE7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B00487-5022-9D43-A021-FAA8F61A65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5116F0-E02D-3441-A5A5-DAA72BB4957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82459A-CE57-724C-8950-893C52F6D0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FB0FDF-EAA1-1345-95A2-5F66CC472EE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0D3D61-45D0-2740-92C8-DDDA0C62E5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0B029-E207-5F44-840E-3E7311D7D13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B5976A-C371-FE4C-986C-039BCC2D3B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0A54C-2188-4346-8796-EEA27F67CF7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1B9B4A-BFDF-7441-B92F-CAD7C8D5BB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09C36A-871C-6747-8D54-0DBD45A8A79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B60C7-CA8D-0942-ABC0-98716BF026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65FA90-6509-C640-9CDD-557EC5FE8E7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25CF22-C30E-F440-A9BD-3F1C6F9E21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3BA432-CE20-1F41-B0C9-6C2E294273E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E034B8-9EEA-9547-8C49-6446809570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4D371-98D4-F44D-9F5E-DF2AF51AA4F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EA04D8-F30A-BD48-860A-82EF2815F6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58BDFD-E08B-C249-8062-FCC890C422B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942AF-636A-EA4F-AF96-F64A7CA670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4F7A4F-1AB8-BA4B-B57A-A33A8BE01BE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FE4CBF-94FB-5142-AD02-7377B89E93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0CDC41-7E81-5C40-85E2-D7859AF2546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A6510F-D371-404B-9A81-D3E3371B95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50417-6211-F946-9312-A5B7F727B8E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30DE6D-9585-AF4C-9BB3-9E7C6ACB8A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F3AB34-7CE5-034B-AC98-8BDF70B9AB8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7361E3-CE29-6644-884C-1334290843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55641A-B2AE-454F-BABA-BBFB6979D87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85868-E45A-894C-9A1B-02CE967573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3B3028-C9D6-8047-B21C-2A59C67385B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55060B-9B4E-1148-A89A-C6C8F53A20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D9420-9D01-7842-959E-0A8DCA81AC9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21F0E5-CF8F-BB45-A66B-F430ACF169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03ED44-E905-7942-B89A-D21CEFE043F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1CABA8-0330-404F-BEED-92BD5B50FC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434B3-A99C-B649-A42B-52A0C4EC80F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DB78FF-BF72-3D4A-9F0D-5B1CAB9F63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307679-24A1-1545-B213-D19B6B3E30A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6DB258-3B0E-104A-A9C2-52252CA4FD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4A9919-5ECA-A349-B95F-1BB06E5BC2F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6875A9-2C30-A749-9E42-82D19CD4DC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F5C997-487D-6745-8F6B-9F320457CF6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6DB546-5EE9-944E-889E-8D9F91A6D5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EBC8F0-A1CC-F54B-A479-46FE45C3D7B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E3382-2995-F24D-AA26-D4E15D9A65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8A5F09-B04E-DF46-BF63-6A4D4261102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0E5F6C-29F2-6441-A64C-302332FC79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3AD9A-FADB-3E4A-9DF3-5D77559A5AE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C7A89-6DFB-684C-A6EB-927D145210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322638"/>
            <a:ext cx="4038600" cy="3001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322638"/>
            <a:ext cx="4038600" cy="3001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0B3EA0-D6E7-A24E-8442-1640D03F5E2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0A7AE9-F4A3-B34F-9A89-4B53572B3D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2BC93C-7E4B-3C44-A86A-1396C70B5E9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CA7F88-7379-1346-B16F-8B8F0E1943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868268-C729-5D40-BFB5-E4782C35B32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6FF5CC-E81B-934A-A383-07D86876D1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200400"/>
            <a:ext cx="4038600" cy="2925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200400"/>
            <a:ext cx="4038600" cy="2925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8691CA-D427-FA47-9CB0-51F5E439CB0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F67DF8-CCAE-A44A-A059-B1CE4B6A9B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90625A-CB81-0F4B-B0AF-F74621D5D69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6574A6-5353-8243-B6E0-A1B010A443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00C7CE-86A6-7F4F-9A56-A92443BD496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D707E7-23BD-B146-B230-62F995925A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82EC3D-E175-D04F-ABE7-5AD74BD529D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DF1669-FD90-3949-97CC-32F53C22D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0C0282-6403-0248-A6AD-F084A184E6B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38529A-7D93-6E4D-967B-68CE3F959D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BAC10A-5093-E54A-A751-C46A948DAFA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816DB7-F293-9F4D-BCAB-040D7ECBEC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6C2322-F4FE-4844-9B7F-729BD831E54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AE822-5146-8844-940B-0FADD9A964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9BDC0C-5E4B-2943-933C-30561A8D9A8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894A9E-F527-CB4F-A0FA-2744164382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C27DFC-84B3-E54A-BE12-5350A74DDAE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9FCCD-4B71-444E-A889-8B393397B8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EEB01F-CEFC-CB42-B658-BBD4FF284F3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FACD6-1DE3-264E-BD98-A31091B4DF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00C887-B1D9-F147-80FE-3F6C9D561F4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B52622-D102-4649-8985-8ED950E568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CDCF82-9DEA-1846-A906-140AD6318C1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48527F-3EFB-4C43-85C4-352B6A6256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9838CA-3AAD-1E4B-8A2E-91726199CAD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43B8B9-8775-7B4F-BB6C-8A9ED3E283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FEB28A-28A0-104F-BD47-6328F8EBC43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E29D2-D89B-6940-8047-1B582D349F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BD89C-4E42-4F46-BD82-39042F62D88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178FE1-AE76-154F-BE49-2DB199B9DD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2B8122-BEAD-4649-B523-46BE042A7CB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2BE041-F91E-C348-AE45-FB266746D0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D41C3-9565-0C45-918D-FDD2E17646D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3ABC0-544E-E240-AD2D-49CCFD3EB3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7AD575-F7D1-DD4B-B7C3-C14D659A409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8321E0-8978-5D4C-A74C-4E163E9F20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FA15D5-47B0-D047-BEE5-28341022386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21A4BC-2A24-F743-B6D1-AAF013613B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FA9641-2AC0-DA43-8AB2-A382665F832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C18AAF-9DC2-B548-BD04-4FAE95EEE5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B1B660-BE0B-E44C-AEA0-635A2A99236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30B687-3AFD-D742-AC99-A71E6EC68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FF532E-A8FE-EB48-BB66-AB8D2375ADA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AC599E-A3F9-7246-9CDE-362CD30F5B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81FF4E-3E4B-7D4D-8CDF-1D79CF7D0D1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CF7800-C674-0840-BB5D-95A7AC428D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F4DBC9-17E2-C644-956E-84B09604E95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88F5E0-A318-3943-AAAD-12B1D50DA1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258D2C-FBDD-134E-ACAB-15B2E5EE71B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0E1143-025B-7F40-88EF-4FB01434F2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A92059-722D-364B-8829-DEFC26F38EB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AC159-0EB4-094B-8316-B33620FD77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95667E-C8B2-8C42-A4D9-B3170E0ED73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72B9A8-A669-E74C-A19F-0F871E0D07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1BD220-F542-8047-A3F7-F3AE9FF3353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266194-4717-A94C-9985-8D397FB3F9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00F891-254E-D949-A9A0-C9B4B21C80D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4628F8-8BA4-D647-9AAB-CCDBE26C0E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1F0C0-EC9D-8D42-9B2C-848FC22AB63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BA1CA6-1F85-C94A-9D89-AEE01C0EFC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A9F5DD-14BB-DF46-907E-89193487577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0CF19B-D177-1047-8A6A-768ABD8A73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F2B0C-7238-544B-BD5A-36BEEFD41E0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0897E9-7DC8-7744-8C17-7EF4A3DF7C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80526-1C81-4040-8DCC-5DA6EE41672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7191B4-59E8-5C4B-ADDD-DFE2DF1206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2E4FBF-70A4-574E-8BAE-59611BF5578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D79E0-0BEE-2A4F-833B-FDA31C2366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322638"/>
            <a:ext cx="4038600" cy="3001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322638"/>
            <a:ext cx="4038600" cy="3001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D8934C-CAD7-6749-A992-10EC42EE89F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E827CE-6191-0C4C-BDFC-DE72FA85EF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FB0C3C-FD52-5945-8B79-A77D8E130DE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60A042-D2E4-0B4D-84A1-CBE93A7BA8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43C1A2-E232-7B48-903F-7C71C8ADE4C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2D10AF-6423-6545-BB2F-328380DCF5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702285-473E-7844-A15F-3B9DAE5ABD0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F67841-F8B5-B24F-8EEE-83FD37221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70AD04-D509-1642-A55C-B2ECFE09BD2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416799-C797-D94C-B4E5-1372AC7EA3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226F9-BC5A-D947-9E17-A792A2D3797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C3F1B7-02A0-1E48-9FD1-D5762C3A48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CDC4AA-6390-CE40-B6E0-C949ECE1886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464AE4-0415-4E44-AD0C-95F725CB72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6160FD-DE29-424E-BFAA-F264E22DE23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5FB06-2FAF-264B-AFFE-3DF50C0E08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A7A8EE-8D61-D948-A296-9D37852AC23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6964F-467E-A547-BB71-D183003E4B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37C850-53FF-E043-B888-3C82B965724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F8DD37-80E6-B547-A46A-76576FDA9C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04B2DA-38D3-4C40-AD2B-5997A006E6E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87AE79-F54A-6F41-B676-3D17EBEE34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D1BE30-4E86-ED47-8D3F-CEF6E8CB220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1DAB0-36ED-3F48-9B04-FAFE6DB532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767CE5-8AB0-D64D-ADD2-2086E04735A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432EE2-6706-F847-8557-8B7A88B84B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DD039E-EFF0-754D-B3AB-033263F23EF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31EEB5-470E-F64C-80A6-52B67C1497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52EB4-6276-1C4A-8C14-AA309453AB5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195DBE-9E08-0A45-9C2E-D2EAE0E21F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BA677-189F-854C-B933-A2242947C9E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D1573-7050-5B44-BED7-A697585780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6FE589-391A-E74C-B1AB-1D0B15305A7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E6F26A-6466-7B4F-8A24-F8087634CE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0FE55-2534-C941-92C3-3B8D81669F9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02AFDF-EDA1-0047-A71A-2D2D6C1BE3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3D6B3D-F4F2-0841-996D-F81E7C89CD5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9DE1E-E62F-1D41-8ABD-D5D0F9088A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5820CF-9FB3-304C-A359-6F29209B64F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90F86D-BF6E-054A-9E13-C60DC9D180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4B4170-8F5A-D842-A90F-ABA63EDAB6D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25FDB-67DF-D644-8060-6F7522A6E6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A115C6-6B7A-F04E-9EE9-6C2398A255F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F036AD-A976-9245-8823-66C6EA513D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1B9D38-51EB-254A-8AC1-24427D7FFF6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BFD6C7-210A-5642-A1D8-D33574C553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7D4119-9CA5-0D45-9BC6-47968459027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FFECB-E12F-074E-94E2-C4C25DAE45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767B26-FA39-2448-8DC2-8DCA50EE0A0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42D5F-DC6E-5642-A5A3-B2679F2A16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57615E-2817-6C46-83A2-1EE19A19FEC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242CE2-1397-C643-A8ED-1AF7DF42C8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236F8-871E-DB42-B4EF-4C6402D35A6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69FB81-6CDA-404C-9A13-205C5C5FC3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5E83D1-3CEF-B942-B3F2-5745E927B76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00EF46-6667-304E-B14B-6BC29C770C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4D70C9-8AB1-5B4B-BCC9-BD696591038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8E5CCF-157B-CF41-AC21-A4AC2C284A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124429-D8A7-4D41-B8CA-27C1F303ED0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12AAD0-344A-894E-9407-F9D45D372D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7EAD6A-9360-884E-9E6D-ACE311D23CB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0E38BC-9FE5-EB48-9BBE-E283696048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DB3CC8-AB7F-1F49-932C-910EBCF14A7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17B263-2C92-6741-910F-210B972B3A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81000"/>
            <a:ext cx="20574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02DD99-362C-EE4C-902D-76770DD0534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CAB8D8-01B9-964B-BFD0-9F6BBF5DAD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4134E-C733-0843-9D6E-84F696AB19E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A26708-A3CD-3F48-94AC-65D9B3EE1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86C2BF-BDD0-414E-B294-0F83C837DDC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EEFA7-1425-E146-B0CD-DCC9AB54A1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C961C-C595-1C47-987E-E8B14FFD7BC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A18DA-8714-3349-AFAE-B03CA5C5EB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27B099-C680-804A-B29A-55688B2E7D6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A59A27-9289-F344-A568-3F042B54ED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41438"/>
            <a:ext cx="4038600" cy="3230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4038600" cy="3230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5AB54E-4747-884C-9EE7-676833D5868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C8771-5480-8641-A41F-E4B53AA592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CC0670-1597-464E-855E-9EC9B6A3D93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536ECE-E572-0D4F-A4AC-B44349C60B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565F56-E26C-7C40-9661-1B5547A0C24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2F925A-DEFC-FA44-96D1-A1F8C94C99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7B1C7D-4EF5-1B44-9918-B7887E9C7C3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B4DD97-9C11-2A45-BB76-783615844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C7BFC8-D822-B446-A56B-7E48532B0E7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99EDFC-BF04-EE41-9C86-A7BF59691E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501FA8-E1A1-6E4A-BB99-0655A49D061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C8726-7FFE-F943-81F0-6CAA1D1B71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0EE593-B48A-0043-97D9-F7E8467DB32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98A217-3272-504E-8F9A-9095A004C4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81200"/>
            <a:ext cx="2057400" cy="41449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81200"/>
            <a:ext cx="6019800" cy="41449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EE9750-3A25-5446-82FD-EDBF0620370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09C255-B30B-664E-9C19-B2F9B779CA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8438"/>
            <a:ext cx="2057400" cy="4373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8438"/>
            <a:ext cx="6019800" cy="4373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995E08-DBB1-244E-8475-54BDB8DC21E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60C7A0-F053-FC4E-8A61-E73E613004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3D1535-9DA1-0145-87C7-D132D8D1339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44F3D-F091-E44C-9E3E-F2B38F7511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326A37-1EA4-EF41-8557-D7ECC916B76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087C0E-C57D-0744-84BC-1C136C8680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6760EB-4829-0043-AB03-8DF9EF7774A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029776-F759-294B-A917-70781E0DC5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4E8DE9-5A08-5C42-A6C7-838E80FDBD7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4E89E1-15ED-4D42-A5E7-09E8CB9E0D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4AF8FA-1296-5A47-9A7C-159030CF3FE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51D4D1-3458-6740-B0EA-D356CAFDE6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617725-B22D-3D4C-9359-6BDFAA4EF0B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D3FE99-D06B-5D4B-89E4-CB0919B89C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88F951-96C8-EF49-8223-4697A472527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CB629-EB99-D243-ACFA-0864747FF8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72DA3F-464E-7C4F-A303-82A8250A707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0E715F-B046-1C47-8A84-0A31B00033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78B2F8-C3B0-E94C-A549-FD4A38F75ED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39260F-C1D8-0B47-B3CF-6A0DEA2469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FFB84B-4521-EB4C-AC98-72B6334BD30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2740F6-1D61-DE48-B924-BDB83192C9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57A46-99B3-FE43-84DF-4C2B2F59641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2CA302-6F47-734D-A431-9A74D92434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3FA486-701E-DD4F-B584-8AD4E75EEF2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F51BCE-4341-BC4F-8300-C11E05716F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32A162-6490-B848-BD82-D37A16745E8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C6CAB9-F48F-D445-97F3-3323669109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10A76-E9BB-EE45-99A0-47F47B73E4F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958C4D-41C1-6E4A-9F98-1B56F47AC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B17633-2C75-4549-92AD-F0A4F749E38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2937C-D57A-9144-A191-F9890E7D76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97B9B2-8F57-B34D-8E38-97A5A3B964B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E4C8E7-3786-4440-BF57-63128C5B4C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D86126-9535-B240-8E10-1C7A198B081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D804A-B28C-1742-81A5-694242E1A3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52400-7983-0F41-AF9E-FD66BCA9966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92699-BD85-044A-B643-8FC4808A7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7669E8-851D-334B-839A-98434DECAAF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65E77-3EC4-2E43-843D-1C6D1336E1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C4601E-E9B3-8042-AE64-989F5D11601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4DABCC-A179-C543-A4A6-20522C4E6E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42CAF-067E-3C41-ADFC-2946486232E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0C9A32-56B2-FE41-8AF4-F8E52257B0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0E554D-A4D4-1B4A-A0B5-0FB0CD69B1D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9072E-18BA-EC49-A4B6-0AB6BE6BB6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7A5A19-A5D9-EB4A-B988-49BDF49F4AE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6BEE10-A755-2343-AF95-8EFADBEF1A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81000"/>
            <a:ext cx="20574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9EE3E-AE61-D94B-A70C-E319E5B8B50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2D7386-377D-4947-874D-201844BBFA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88" y="723900"/>
            <a:ext cx="8715375" cy="498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3988" y="1485900"/>
            <a:ext cx="4281487" cy="4559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875" y="1485900"/>
            <a:ext cx="4281488" cy="4559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3CB49F-362E-6A46-B781-B1CA606EFD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E3A143-4594-AA4F-94AD-FF6E5175617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FD747F-9720-7C42-A405-47DA1C299A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D995F5-89EE-6841-8DAA-A1814AFD4FF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869B7-0348-4C4D-B8BC-EB88E4D3BC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8DE5ED-2A44-664A-873E-1A1BBB1431E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AC0FE-8F7C-0144-A174-89CCB1B928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41438"/>
            <a:ext cx="4038600" cy="3230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4038600" cy="3230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9F6E8A-F372-DC4F-8ED2-0C47FBBF03D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AA7BD9-5F50-FF46-AE0C-4A4518C067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79F4D4-EC92-2245-8DAC-811A8BA1F22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AF2996-72C7-8A47-816B-C462461B02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0C01AC-0F34-FC48-A355-2C65CE3745C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F88D86-AE54-C745-A8E2-B8ABC2D94E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558443-C630-2F4D-A024-A65FF1522BD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6762B3-211A-5E40-ADAB-87AFE22B3C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28A94F-06D3-9D4E-BC8F-22E72E36172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BC1B64-CC3E-3747-82C8-54776C0E29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880EAD-4530-AF40-80F2-FC77AE8E474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12C53-1416-2144-9498-92EFE2DDBE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DBC7BF-FA12-BF46-B4FE-EC8974D7516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BD09E8-1E7F-CD40-A9E7-0BE2D8DF5B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2220C3-CDCD-7A4A-B1AA-B0DC8ED2083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7856CA-0B77-514A-A160-BBDDE721C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8438"/>
            <a:ext cx="2057400" cy="4373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8438"/>
            <a:ext cx="6019800" cy="4373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7E0A3-C09B-E143-A718-6883111820A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04A571-5986-1E46-A229-E2365B557A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1FC3F1-E647-484F-8E7F-3F3511F0A82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DD03D3-E917-1340-8489-05623115E0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4FE675-0682-314D-BD22-F7C63A75318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D5E135-93AC-424A-83AF-83F4F14390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E154E9-6A08-1143-8176-70F51BB8018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5CF01E-8AE9-0844-AC11-25AB8B6A9C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0BBBE-C511-AE46-8800-A847B0BC569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34A5A-77B8-E349-8495-9B268B5DB2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D64496-E4C8-724C-8F37-0F792ABB2A3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6575D5-6944-4442-A1A8-5981BE4D9C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F6B64F-324D-854D-8046-BC16438EEA8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AD800-D445-1048-AC3C-56003E9BD4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E9044-F3AC-8B41-81E6-4FF3D43319A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0F982E-C894-C24A-B34E-44645C8015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094B0A-13ED-BA4B-AF15-14BD46E8077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FA5DA6-DF17-714B-91F4-F356D1F913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433DF-0C84-8C45-A1EE-6CD7FC6A293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A2EDB8-B1A3-A740-A225-C38B1DFFAA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B060DC-B111-6947-9164-6CF9B805164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68BC75-D5F8-7A4B-A972-73CE389568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D780A0-3A01-3343-BA82-60EBDCF2B15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5D4798-4F37-FA42-ABEA-5DCF577B62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E8E345-0289-524E-ABAA-1C97235CB45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A3A8C3-855A-8349-B0F9-C7F71B6F06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B992B3-B9A0-DA4A-80CC-6EDF34E6C57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7911A5-50AA-DD46-8A56-82981A2560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06B33F-51FA-1449-98A7-EE52F35B3F9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F4767C-CB41-654F-85B6-F77DC6B926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F5E24-95D3-7E4F-B708-E151F8A000D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73D8C2-2B66-2C49-9C08-B54E9F286D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46F5A5-5444-A04A-85DE-74C8A28B235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226108-7D76-6640-B887-2B14B89801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4595FC-1ED0-0B48-81E2-66C379D0AB4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FCAAE0-5FC0-9F49-93F8-DDF18ACB77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CCAC90-244E-664E-A5B9-C931137BE00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AFD3FB-2A48-EB45-A51E-F6DA1B8882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4C0BA-3B5A-4F42-A1E3-D7DA120EFD2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6E3925-2811-8F46-A0F6-1E5F2E7F6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CE4865-4433-224A-B269-FD3518AC4F2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BA2B09-7412-8C4C-9FBE-A79E5FDC21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92D22D-38E5-A14D-9740-8F6A870B430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F3BD46-A68F-2545-9C9E-2E43F4EAF9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8C5F2D-7CB0-8348-B9BD-3EE0D04C0FA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442DE-E587-544A-AB1C-68CB470C3D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5CDDB-0134-324C-A167-023EA16BE4A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76EA55-07F5-0D46-89B1-82D5583ABA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81000"/>
            <a:ext cx="20574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D4D75-CBF3-E442-8BCA-561851D084A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8E025-3B14-B941-BE80-8323DD8C58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D30D90-4062-C349-B8FB-B5D272CDD30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C5AF7A-0855-D948-98A7-8372105B43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5240E-2EC7-8041-B41F-08F37B5D92B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EAABF4-989F-0E42-9329-26EF2F7F7A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D3E486-DD77-404B-9E11-5CB330E4196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C282C4-8F05-6D4B-A316-B64B3CD49A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A91F8F-C90F-8C40-8C64-A503F57D3DD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5A8848-2F58-8447-B22C-22F01BFCA8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41438"/>
            <a:ext cx="4038600" cy="3230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4038600" cy="3230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7F68E0-0AE9-6441-A988-5C399F6FBE9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B3ACE-15B3-214A-A1DB-AFB153D3C8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878E70-94DA-2B44-AE28-5F6A6441F4D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8D1101-EEED-1F4E-B490-B588B4D85A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EB5230-3143-0244-B41E-27F3D19A7CF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2BC7D-8FC4-7940-971E-DD4355159E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9960E6-5CB9-DD45-B3BB-EF34113491D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B073E9-C2E7-054D-81A0-842B78C4A3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4C1B00-4665-4642-B08F-B2E6345E8CD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CBA67E-50FB-BB43-8450-389BF3321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B464C8-25CD-C042-AED1-D4A30CDFD99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C065BD-162E-AB44-817C-20928C9EE9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8DD449-60E4-1D40-BF6A-92CA07C91CA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130BBE-6C88-AA46-81A6-62153A61C7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8438"/>
            <a:ext cx="2057400" cy="4373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8438"/>
            <a:ext cx="6019800" cy="4373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FF7F12-4B99-4045-8567-854F8218160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7E2E9-1B8F-ED4A-9AAF-84C94B4FFA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B6FD70-9D28-AA46-AA16-3323A1E877B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DC74F2-7BD3-A641-9531-3A91E78943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A78C2-A281-AA41-854C-14ADF907E52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D99C0B-2788-B440-AA47-B9EA8074B6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54D96F-99E1-EA4C-AA08-67799DBD75C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FFCF4B-62B3-F747-926D-BA109C4FF6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62978F-AD30-7B4D-9C03-CA23DD414EB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1191CF-159F-8D41-8997-D4C222E0CA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9A6E4B-078E-9B46-9D7D-579B8F6CEDF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22C857-213F-B940-832D-F07D1C6477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0B4C8-3266-BB4C-92A6-21EE649F77A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4BCD33-DDDD-C243-8CAB-30F624650C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983827-89B9-584B-97A5-E909E22D7D1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C9AD8F-8CD0-9645-B2A2-54997E7D98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3B1C5F-0A4B-8C42-9FD5-366BCD62A34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FE03BA-3AA6-6E45-AC5E-689A8FAC38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08C7A2-CACD-514B-8ED7-E29D098235A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5847AE-E53D-8246-97B1-608E013F23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D3DE18-CC80-CE41-B923-EF9DB4AF83C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162C81-9D13-5448-872C-2332CFBDC6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2134CF-4B75-8D46-B833-786FC57A6FF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9AA437-FA22-C543-8329-62D21F1794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D688EF-ED3F-4442-BC4B-E7E2A7F90C1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D2FB21-7D10-0F44-B6B5-B91BA48855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A3042B-13CB-9B43-BACC-F4EBD6E4CF8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927120-CB65-AB4F-BA3D-C6F5C2A68B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6D114D-9F4D-154B-9170-D35AE56869E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2AF814-E28F-434F-9234-A61D42CAB8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0F5071-78F3-B141-8F05-1CF22E6A37C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7212D1-03AA-D345-A2D0-A85CE00BD8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973AAE-6CBD-9A42-BBF4-123F88CA849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4266E0-9A0E-1040-BE60-8CF0381CA9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41D970-3835-CC4D-938E-709353E9948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2951EA-2DD8-E44F-B020-90B3B7F170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8C545E-1918-4943-AB25-3C4DA47B4E3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EE52EB-5574-BA42-835E-AF5BD8CE28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9E63D9-0386-C142-9BBE-1B17DEC27B2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AB8E19-B717-F044-885C-74899EA660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00653-0B86-7C47-9618-2612D789EF2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88B54-BDBD-4345-8421-95EFD5883D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A4E58-423A-B84A-BE7A-15890EC7632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9631ED-CC6E-7C47-916D-F10D62052D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4051FA-011D-624A-9919-3816D2E75A2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D2EDCD-5748-1546-88CD-666395C625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31F20B-A20C-1041-8EB5-4926DDF2514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C0A74D-084E-BA41-8829-851962D1FC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543115-4395-FE48-AAF8-AA52CC62FA9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DF998B-FC7F-3E42-AB55-D81D101533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4217CD-A580-9D4C-8485-A04449CB8FF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7B3F03-57B7-AB46-95E7-9142516463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1959E5-9F16-2445-9211-58108B93771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D3915C-BEC8-F644-88A6-B9D02BAB48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01FF87-2990-ED44-99BB-8A6C5BC6A5F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A2C5B4-2B8A-2949-8C97-BF46F2F2E0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FB05D6-CDF5-5E4E-95C2-E5F1F193139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6B99F-362E-274F-9C19-4D6CA657EC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84FB13-0EB1-1643-B18D-DDB0022F673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493CA8-39D1-1245-BEEE-D72CD498DB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352800"/>
            <a:ext cx="4038600" cy="2773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352800"/>
            <a:ext cx="4038600" cy="2773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BA4DB4-626F-6547-931C-FFE81A814D2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29A4C5-F096-A94E-B8C2-DA6D5A6878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74B1DC-A82A-CE43-B050-CAD28B1C3CA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5D32B-C8F8-9543-9332-18603E04A4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37DCAA-F977-F441-815D-C4BC6830DA3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9F1A7C-8042-FA4A-819B-81BD609457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17C310-F505-A547-89C4-97D2421535C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7EB705-9E95-0B4A-A5BD-D69065CD9A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C36342-A676-2746-B836-55F26B68DB8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638255-5909-654C-A395-CAB344BC63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365AF0-A384-5146-90E2-3C328DB6975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26BAC-C81B-A340-AB2D-05CC28A04B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EE357A-D881-0C4A-B66F-2FBC443C9E5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8AC362-E822-FA43-8E89-B0A6EAA646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B7A0D-E9BE-0E4F-8FF3-0B46B72FCB6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94DD19-BEA0-5E46-AA8D-9AE9F6A7A4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133600"/>
            <a:ext cx="2057400" cy="3992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133600"/>
            <a:ext cx="6019800" cy="3992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ED74EB-9D35-D949-8FA7-047C8B0FFA4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608C55-7500-C246-811E-865E1CACCA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41C1C7-5501-134F-9542-635E7DFB2B5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C2261C-A587-6646-AF76-8779087D0C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62949B-9D4B-054F-B9F7-889D0DDC712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1C1D92-85FA-B149-97F7-478E6F477A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C6F271-9675-F742-B761-FCC03B0AA79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D79706-DA5B-7D4F-82F5-7002AF2BAA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1A3C9C-205D-4C4B-ABC7-FE40831D767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47FBF6-605E-8245-91E1-BDAE72FBFE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0C9594-54A4-EF47-9240-B5B06698361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69C20F-884B-B141-A8BF-159223C362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66C363-0750-DE48-8BDF-19664D42C82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C1E97E-229D-5940-9586-67698895E7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9A7B7F-ABC7-2243-B3DB-B997A84C364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8712B7-DA2E-664D-8038-DD6AAE9C1D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BBD5D0-1E50-9F4D-ADB0-2F65067D218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012161-A50B-D749-B4A5-4DC16D06E8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B04B0-ACCE-5E40-9528-251C82F87EE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2E7F75-8728-A24D-AA88-ADEC4779E2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22EFD4-4212-A644-9214-1718D0EDB3E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969EDF-A19F-564D-B924-EB5A40F5F1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A44F80-3EE5-6146-9445-E3464C25677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3C6EB-44EA-3342-ACBC-873E5F53A4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7D78DE-D8DB-FA40-BDE1-CD99AFD7459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6E298-9132-B247-86AC-149493CA9B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8A633F-CC8E-E247-B8E1-802A28DC03F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2B6A14-0653-4148-A73A-61883C9967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2980AF-F81E-DE44-934D-3025A71ECFB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4CFA9-7325-FD49-8911-259DB97F15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7FF8D6-FEFD-554F-BAC9-C6E54E75801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714299-8BF3-D746-9E28-4D76A792BF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BF5004-BAC7-5B47-9024-9DF8AEE7AF1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F2489F-AE6B-8848-B9E4-9BDB463D19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383572-69A2-A047-8F64-DFDBB4D668A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B31AD8-BFAD-924E-B2DF-4914F78E8B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ED55F3-F85A-A340-AAB1-7CE97C5D4A4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2C03A7-0CC7-EA41-B908-30003263FF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95DD20-346C-B740-B48E-48375622EC4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089861-BAEE-194D-9C5D-B3B658B49D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8D46E3-E08D-CB40-A41C-1625F9625E4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B80E2A-229C-A847-8D6A-719F99B15F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5CB70C-6AC2-CA49-8321-081F2C8F11B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F6B24E-4A62-0B42-A5CD-FB5E1E8C18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4E53E-07B7-DF4A-834F-BC0717EF47F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1DFF2-0687-114F-B9EC-7F19840CBD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BEAB99-5F82-C04F-AD1F-217A1EE2796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9991B-3F10-9545-BF41-C5E45AFA89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40323-5B71-1B4B-8DF3-C19F5D79562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B2484C-4D87-0C45-ADFF-C20B24FFB9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40200-231F-3341-B2F9-B91BC35C52B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F03CC0-7241-654A-805C-9944954012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CF9801-5A06-0E4F-876B-F4DE34B3A91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F62FA-F81D-7E4E-8461-63024B6594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128775-FDD9-584D-8086-A29D094D43F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5966E5-8307-484F-AAB9-AD47F4BA91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352800"/>
            <a:ext cx="4038600" cy="2773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352800"/>
            <a:ext cx="4038600" cy="2773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7588C8-272F-8540-A84C-98C66030830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D72A95-C4BF-D742-8A8B-7B51F63E97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E5008E-6402-AC4D-97D7-3266BB2EAF3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C2A9DD-1FEB-9B48-BBCB-7D3A1F8699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2A9B35-0A6F-9E46-8A23-4CC51DD5398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D55428-1FBA-9F46-9656-4233565298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EE0681-97E2-4643-8CA2-6FBBC274DCE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1D5BCB-210A-6145-AF23-99C048AFAF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375069-2757-3240-89CB-7D16C1802BC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5E1AC8-4131-F94F-9E8F-26744A1628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6D53C4-D895-9F43-BDC7-87C54B42313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54AF7-AB0D-224F-A621-53859588F3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C051F6-CBD8-4F45-99D8-AAD14690944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C5DABE-0F02-B544-B7FA-13BF13EFA3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D69A46-4E2D-DE49-AA39-48D27B9F10B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0BE019-41FF-F94A-90FF-52046712E4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133600"/>
            <a:ext cx="2057400" cy="3992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133600"/>
            <a:ext cx="6019800" cy="3992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2B6F1B-1FDD-B94C-9A3C-6E0AB68F378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73E78F-4031-6443-A92C-D8947199B9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6EC7F2-33EE-EA4B-B362-DE3CE51793C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2B4F76-3BBE-6E45-91F1-5BD6B6B960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505BDA-C6F5-264C-942A-3955BEBCC17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DF574E-81FC-2646-A7D9-E2CAA55D33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3BCEAA-A52A-2348-97D7-F07DC4A2C90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3B351A-6A3A-AC47-8292-33C22D5F23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4CA5FD-FE70-FA4A-8E5C-DA9DAF706F7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E4A39-8434-7A4D-A0D3-6F0B10CF35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32CFB0-82B9-2740-A70E-5DC46D30977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67C1CD-0001-1549-89AC-7538AF8594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E3989D-CD80-C84A-87A8-4FF3CF4F931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5CA7C6-867D-904F-8C30-840D5B8548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320A52-BFD8-0742-A810-F95AE73373E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751F3C-A54E-3747-897B-4BE88B10FE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8D2A9-8C42-A449-9B93-F2F7A34B545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9631A-1D74-AA4A-90BB-869875552A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E36260-8E96-8D46-8F65-6E920790036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57E6D7-9775-6745-A5BC-E479080FDA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62AF28-3681-544E-9DBE-609278EFCD6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A7E7B5-A879-284F-8E79-611C2D1AED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EE39F8-810C-674E-90EE-A3D707DAF96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855DA6-DAD5-DE49-BA7B-CD052AECB4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0EC86-D084-F144-8471-0A6D072FDBD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A196C8-3848-C741-AA6B-B2343E89C8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A2274B-EC9F-894E-A02F-372387F4027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372B47-DC66-BE4A-8F9A-C9F07A338C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AEE49-92E2-A643-8A72-C1BAD1EAF67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2AF1AB-600C-CD4E-948D-D48AEDEE23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0F9A5B-4096-7B4B-9393-CC1C07812A4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99010B-D2BF-E843-90EA-855008DBB2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705C47-8735-6F47-9CD2-88EF6A2DCA5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C255D1-4F00-6346-9E27-D5060D8C01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69243F-406D-0643-9837-5F142A53B7A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B10DE5-9257-A449-A6B4-DD6F46B19E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76400"/>
            <a:ext cx="38100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8100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A6277-37BC-C840-A4C5-9160038473A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A762-62CE-4A4E-93A4-42B6FAB401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11A864-3E77-9846-8D93-2BACC04C67C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8FA73D-A5E2-1249-9FD8-1AAA031879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840529-E729-CF40-B0E4-53C5352A9E4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D1C2B2-A773-8443-BA3C-65ACF3A476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475C7-F842-F845-BE0D-C4A9A7A6EDD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F52498-71D8-DB41-B4B5-79E11991C6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94CA0B-83E7-FC4B-8D1A-6414EAE839B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E8241F-B85B-BB43-9934-7CFBA51C40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689A64-F97E-9A4F-9BEB-A0C7D598E1C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230039-5C42-0340-BC52-F5746984B2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FC4EAB-7D3C-7B42-8B3C-A1D5660C16F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166D0F-0186-B745-8152-C57D5AC52E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419275-2DF0-A54D-840F-DA7126FD043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C09604-D37F-2A43-BCD9-13F8D69DFE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42EBA-0B3B-2F49-BD4B-14F3052F837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E6D9B8-3CE8-7743-93DF-E360320822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E0B942-61A3-EA40-BB3F-FDFF6831FFE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FF3BAA-6814-6F48-9A17-56B6AB50DC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352800"/>
            <a:ext cx="4038600" cy="2773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352800"/>
            <a:ext cx="4038600" cy="2773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53206-6375-1A41-894E-6671EA09358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7307BA-6F4C-1948-ABAF-ECAB78801B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272491-F687-CE4E-9D3F-40DB3E03CBD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61373F-0B8E-274E-917C-C5E4372057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CDC4DB-10C0-3346-9B7B-2B99A46AC52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98E292-23C0-F84D-B136-357DCAECF1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16807F-C487-EF47-9510-6872B16AC58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09DA6B-249A-4B46-B1EA-905EB08C9C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63CB18-1A6D-E140-BE97-AF418C5ED0A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AD5508-41FE-F74F-A514-6297D6F3B8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737171-4508-6842-8117-730B81E55D7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E719E3-418D-2A4B-8451-EFAA71F6B1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004FBB-DD5B-604B-8207-662AC140DDC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48351-94FF-094A-B1D1-8475898D21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F944B-2F12-1748-A2A5-2303F54E5F0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5F6A4C-0376-F34B-9670-BDFD0CDEC5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133600"/>
            <a:ext cx="2057400" cy="3992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133600"/>
            <a:ext cx="6019800" cy="3992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BB1828-9E48-FE41-8BFD-4E216CEF122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5501EF-5D20-3841-8852-D51A96A9AF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510C87-F569-3A41-BF0F-1131042312D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8EC67-CB90-CA46-94C4-8F029461B8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6A29A4-8AFF-AE49-885B-5047B0477ED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12A6BC-8ED2-C345-87D4-63556DFC83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608EF-27C9-E94F-A10C-B573BF26543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F40B1-47F9-CD4F-9BCF-90066FDA10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0E5E3-778B-544D-A86F-C607824AA4A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6A329F-FB4B-A14E-932D-EE33DB469A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0C0047-2429-B445-8327-333157F7E0C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250CA1-BF2D-F645-93B1-E100BF319A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67D500-BEDD-0649-98EA-DF2554B84EA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D9A9FB-1F2D-7E43-94C4-663043ABF7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BED1B1-ACB5-1F4A-864A-0E26ED738F4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3EE1DA-0E7C-6B45-8AD7-45E369A57B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572910-ABF0-EE47-8944-CFD26C6016B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3ABE08-5554-954C-AE43-C5C0FA2C06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60315C-AAA9-F746-B24C-C8BF5467190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FA95F8-8C3C-0F43-9FF9-8C00C5CEEA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2FA883-7AA5-4C4B-9DBE-AA98A4722CA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E9C306-EA96-D84E-812C-C7CBBB5616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C37BE3-B5FA-C849-ABCF-0A09271FFC8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D1C9A2-334D-BD42-B78D-C8244A14DB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315F0-C81F-A34D-A832-4DC5BB306EE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C9537-D826-D741-950D-B7544C4ED4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00" y="274638"/>
            <a:ext cx="20955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274638"/>
            <a:ext cx="61341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F6E9AB-60B3-F943-B3B9-61C8BF9F5A7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FD7546-DDBC-A045-9BEF-2F842CC62D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CC19BD-8F0C-D54F-B785-4B7EF542C50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94FA7-B82C-DB4A-9EA0-FF9DADCC0B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65A924-B513-BF43-8F44-AC08E831593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61109F-812B-1644-BE40-2BC81020B7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8DE1AB-4855-2540-974C-1F510501D29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9D12C8-1015-AA42-91FF-D390A62ED7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EE5F2-8C40-BF47-9A6F-4764E5EAB37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62630D-6FAD-5547-8BA2-CED2AA2C79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24C1F2-DA55-B94E-82D6-8AA46C57527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45FE5D-92FC-FE45-A6FA-11C34C2D2C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D8B588-0EE6-9B49-81A8-5980D131CF7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E12D7B-C834-CF40-99D1-C40194BDB2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B4DD4F-38E8-224F-A6A3-E0C16B45574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3299E3-2D89-DB4A-9156-01AD4845CB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03A11-DF0C-3E4A-BFEF-DC7C2E3C820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C059B1-5EC6-D94F-AFE7-556BC1F433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3B0EA8-25A0-8E4B-98B1-B7C374D9858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E41673-C786-5D47-8DB1-9AEA9F960D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EBADBB-24D3-FC4C-8B53-29DA957D891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D935FA-EF24-574A-BD61-39C31200F9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8AEF07-1DF8-5F44-96A2-B1C4E5D24CD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7A488-911B-F744-BEB6-266CCAAC34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00" y="274638"/>
            <a:ext cx="20955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274638"/>
            <a:ext cx="61341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90FCE8-BF60-B245-B738-87D2AFB9AEB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FBD23E-A486-AE45-84F4-DE08FFB478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7160AC-4A6A-D84A-BC1A-CF4305CA550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D9735F-5179-EF40-A43E-B9D5CD00BC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F60DF1-275E-244F-A40E-3660E9168EE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3B8936-1F42-844F-B32E-BBA9C3FE8F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ABF1E8-177D-DB4D-8931-86A41626466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0CF47E-486A-464A-8AFB-6C2FD9F710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D444BF-0F8C-F440-9EE6-47359D6D494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7EA91-90EC-F348-9A78-896FDD5F3D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743200"/>
            <a:ext cx="4038600" cy="338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743200"/>
            <a:ext cx="4038600" cy="338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C7D5A-8032-A649-B12E-97E65E15FD6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DD8411-C1C4-CB4C-91FE-AAAFD072E9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A8DAC6-FC35-1148-81DF-261BECA56E8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DDC7B1-BD85-3D49-AB9D-60FCD464A2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8053C5-7B2F-D244-BB42-F3F0C54C726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E3F089-4358-1B47-916C-090598BCBC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A63F0E-EB86-3849-94E7-33E7D8E331E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5267A-3E9E-854A-B6B6-FB3122A974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8EBA68-ED53-7B4C-AF1D-A04C5651D4C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F26F02-B0A4-214B-BB72-A6AC387352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DAF8C2-9E64-B248-A582-AFBD853CB03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2F7854-DFA1-924E-8521-D7462BDBF1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A6168-269E-B64C-96F9-293467E2628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29815C-6A72-054C-B4FF-EA4E110AC7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447800"/>
            <a:ext cx="2133600" cy="4678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248400" cy="4678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92DA7C-668A-C24B-B1A2-120A0E28CC1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CD8702-56D2-1749-8984-2BD0409C0D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B00B2B-1636-8549-B0F0-F051AB634AA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B8EFF6-DE94-B34F-8261-A27B8896D9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4BF543-CC67-D04A-8E86-AC80621B900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1B41A-1446-1348-9079-F55CABE780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BCB437-FA04-5D49-9A95-21730F00AAC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CD6DEB-FB25-EA43-A5BD-E56DA659EC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3B9612-DBAE-754B-A2C0-8EC109898F2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D7CEFC-7CCD-2242-8910-321239E48F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0E0370-C8B2-904B-AAD5-E4A8F9C1075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C3A4E6-7414-C14F-9C0E-1F732A5E9C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9303BB-3BAC-314A-860C-20CBA7815F1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79B6B2-C618-D245-9114-1275578D41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EB4C7-CAC0-D848-B78D-548005BECC4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FD635C-4988-5C45-8E65-3B261E8211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B190B0-937E-C947-8066-361F5D54DE2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C93727-C327-304B-936D-3BD0901DDF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52A43E-9873-AA4A-831E-36E43607AFA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9255DB-F652-A340-A6AC-85F7DC4909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0A4B85-E12A-0746-93B9-77B47DEADD0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F6297-1044-B647-9BB6-2E329DDDA7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495D08-722B-FC46-856F-9710CEF627B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F592B9-CE18-6E4C-ADD1-B1A70DF037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99347-3A83-084B-B16C-903E9123BA3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7BB9A-B398-D140-92A8-2B2829FACF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00" y="274638"/>
            <a:ext cx="20955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274638"/>
            <a:ext cx="61341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C6E2E-4F0B-F849-94A5-16D1C6261D7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9B5EC9-140D-B945-ABD4-66C4D86A27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9EE013-6264-7C44-B4BD-1524815E38F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B0C692-6B33-F04F-A530-908D8D1D89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D8DFD2-96B8-5B46-AED3-6297398155B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FB0F5B-706D-AA4D-9019-DEAADC0099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DBD2A-00D2-5D4D-875C-458F1B7671B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6C4F45-B58F-C849-921A-583C9F32F8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A9F257-5A90-3740-AA35-C65D3A74C3F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C868D3-1A51-4248-8475-9300BAD8DA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25B5DA-4D7D-DF4A-B7A1-65699B29D63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AB8BC7-B2F4-0348-BBA1-A507BD84CD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948F6-65E3-1642-8202-96B6B2AC32A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429E4B-93D7-C64C-9DC5-5DF46E10E0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7E3996-690E-F142-BA27-E479313CFDD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3ABBF-AB51-714E-9E38-1E01627804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63481F-97BF-1146-A87A-1D08EBF0EE9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9D2A8B-0D24-3949-8263-98C102DA26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B2559E-51F9-EC47-AB85-C21A1390AF0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B3EEE-47DE-474E-8DC8-917C7666C1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574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592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D3FAFF-83F0-214D-AC5F-5BA8C9FE2B9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20CA79-35D4-1B4E-88A2-60C9B7341F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0715D8-AB62-E242-A662-88C557A3473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D69ECE-EC68-6A41-9F37-877C3E5970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0" y="274638"/>
            <a:ext cx="21145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74638"/>
            <a:ext cx="61912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EC4F99-DE2F-AD40-BC8E-99E7325657E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76E7DF-1752-AC46-81BD-06E18E7D2B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01B199-5617-D542-AF43-59102F62D6C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7FF01E-CE1D-064B-B513-DB7974317D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43EEB9-7B47-6543-8547-374A50D9374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4AFD7E-F830-4D4F-A113-E08803FF5B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46B5B-DFEE-BE4B-A46E-FCC94F623B8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70B8B8-5D68-A348-BCD9-4DC8E7725A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743200"/>
            <a:ext cx="4038600" cy="338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743200"/>
            <a:ext cx="4038600" cy="338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A05B01-31B7-3B49-964D-1BCC83379DF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887126-D22C-4E4F-9735-1A76033085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355F25-E054-FA42-8695-D651FE340A9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BE933A-8C25-2547-8412-3777FF9272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CCBDDF-DEE1-B34D-A93B-28F18EB5C0B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BE2CCE-7083-E144-AE93-D8505C74DE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EA8804-3A89-3A4F-9D46-CC2AF737646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5D4B75-085E-3944-82A2-5EFC935427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CE7513-EE7D-7542-A598-144EFD6E35E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36901F-1DFF-1549-BC01-D5B434325E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D63FD-DF36-5344-93E5-707CCA6FF00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E286C6-FFBF-E64D-AD2B-39DBF44C80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E3194E-053D-5E4E-BC66-FD5ADAEA869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F833B-EF88-9A48-9977-A9664D3BDF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D6B704-5B79-E546-8D34-8AA72A65D4A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58A4D3-4D97-C848-86A6-01115B18DE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447800"/>
            <a:ext cx="2133600" cy="4678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248400" cy="4678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A70DBE-15F6-2844-81B4-9F3850DA99F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DFDCE-F24E-3447-AD6C-CEE529176D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D343B-B36D-9140-8F43-AA04E403702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4BF725-1D35-C04B-A361-C6B9D6B264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609039-0C3A-3D48-9759-1B1DBEFD35E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933626-65DD-B649-B63A-1E6AB943F5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AABB6F-08DB-7440-9570-69A6F8382F7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AC1AA2-4652-9A41-9DA4-5F2AE4DEF8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F32E86-5DC6-A841-9CA0-C2E0474E730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B0B8E5-F10C-CF44-9409-AB06A3AF99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4F420F-0E08-3247-B7FF-DE6E8BA7CEB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2498E2-E98B-2842-85AE-8FBAEE6635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B4E93-06F1-754A-B0DF-2DB74C694D6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060EA6-2C21-3248-AA8A-598FE878DF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E178E0-F352-0943-9E3E-C80FB87388A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A8191-FFD8-9441-9E43-417DBCBF51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FC2CD1-5578-DD40-B6FE-4ED2AF1E850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C482B8-5340-0343-8AC5-DC27DECB16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81F58F-ABD1-E340-AD54-9004F835FC4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3C901D-7ECF-AE49-8086-FD0DCB814B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67E6D-0646-2D4F-B757-49A2635454A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FDD8CF-CE21-2C42-BBDD-E68C7289CA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919E33-32F5-2943-88ED-A51F0E3FBD3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979DC0-A246-3446-8A1F-86C674323F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00" y="274638"/>
            <a:ext cx="20955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274638"/>
            <a:ext cx="61341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1F105C-616C-B049-B1BF-8602943BB52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D8CE7-553B-7F48-B5C3-2750D230A7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6FEC25-6861-514A-B2D0-122B0E601C5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34E27E-424F-8842-9FD4-869B6B8DD1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810138-83B2-5543-BED9-003862C0F0E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B603A7-03F9-A34F-8255-8709C9CB37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FAAB48-196D-6543-A666-57AE13DAB9C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25ECA-CAE5-EA4E-8074-112CC514F5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4C69AC-F297-2441-935B-06E88B290DF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E57785-71FF-CD4A-B9CE-B91F354284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1C5AB6-AE77-034A-8427-3457E1DF524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909721-7DCD-EB43-A2FF-4BAC0A2808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A8DD01-1BBA-1947-ADC5-4F0EE263735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099023-79D9-2043-922A-1599831441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41E960-6734-FF45-9C52-BCC8E1D1ED7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A9DF92-FA4A-7A49-9C11-D46155E742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5B93A6-DF63-3E41-842F-B4B0826DAFB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59A817-BCEF-4E40-8737-C8E83C29B6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443EC1-9C46-4C43-94D7-4637A82FB6E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0C8FE8-DA7A-824C-9EDB-03724B310A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9C6E4D-F80E-9242-A4B5-C674AC8694D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09FEB-1FD2-8040-B5C9-4E040298C3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0CFE71-D3A6-B84A-9485-9FF0A984838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A28CF9-1FFE-304E-9982-46AE2F26B3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0" y="274638"/>
            <a:ext cx="21145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74638"/>
            <a:ext cx="61912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FEC5D-3538-A047-837B-AAC270A4AFC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DB8F2F-BDCA-DC47-AFE7-6B1F3266CB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3E24BE-262E-084E-AD78-CBDA272749F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3E4FC-BF59-3B48-81C2-1BBAC9DE7E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7475FD-D497-AE45-A5B8-365C4CB4B19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30CB5B-1FE4-6541-A358-007BDBB2E0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A20DD3-3BFA-6A4B-9939-EFC89AEA9D5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51330F-1769-EE42-BA2E-C3F437CE70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743200"/>
            <a:ext cx="4038600" cy="338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743200"/>
            <a:ext cx="4038600" cy="338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D6DA5-F408-554A-A954-ADAB7BB64C7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A4B0A-37CB-D74B-96F4-270AADA1BF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5C25A9-236C-7549-A5B2-1D76601782C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C720FB-3894-F644-94DB-3C19B42877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200400"/>
            <a:ext cx="4038600" cy="2925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200400"/>
            <a:ext cx="4038600" cy="2925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AC7E5F-930E-C943-83E6-C4EEB836A6C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3E0036-33A0-CF41-9FC9-DFCC469478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6040EE-2560-A94F-AED0-B9F29BE415F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1000A-1F75-014E-A0EE-7321964A68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2BD103-4CF2-B440-B305-71A02E5FCB1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9DBA7C-6428-BF43-9D72-2850B28001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F6A701-01DA-3444-ABDA-82CB2DD4AD6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23F07-3D73-A947-ADD0-D91C2C2039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02EBF6-0F80-C74D-8FE9-17385505D79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3ECBDE-036D-DC43-AA8A-DF503987E5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D9E197-A1F7-2447-BFEF-E943C57EC0A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A45485-F19E-B046-9D41-4289902B0F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447800"/>
            <a:ext cx="2133600" cy="4678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248400" cy="4678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7B6EC-40F7-C548-AFEE-875A34C0332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51A3CC-9CF9-334B-842E-F9ECD68EAF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DE1926-B5CE-594D-80D3-E536C109896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D6FDD5-8092-8349-9681-57DF48D971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ACAB2F-C27C-E742-A43F-EA44AD1B7A4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F64DEB-B504-D143-AE83-8C3AD562F7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814424-0056-374C-9CBA-D1B9B1BD967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D86D52-FAFA-B34A-9CF1-AEE99B8949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ADD892-0296-F745-9E05-1203619300A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A5C15D-9BEA-764B-8A3D-60E5A985C6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1BC190-65F8-1045-99E5-6EF4E9765D6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960634-30D5-9E4E-89F7-2DD5BDA9DE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2AA374-87AF-6A45-A670-A30E2D09675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B6C354-5154-C247-BAF6-041F105211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116650-D105-F74E-ADF4-7BB5826EB97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8E3BED-4423-8446-A1E5-DF3960BF81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560ED5-99E8-314F-A8D1-351681D86BA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1800AD-0163-514C-80E0-32FC54108C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C12834-9E6F-B44D-B385-AF05A076980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DB9573-DCBC-0C4E-BC3B-F611E25D79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D183B7-C116-E44C-8A23-00A2EBD1883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D9E1F8-5D1E-4A42-A6A0-78CE0F8E89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7FBCED-4101-B845-A40C-51601012923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D26071-3DB7-E44C-9284-416660D402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71A981-9BFD-CD42-BE04-AAB5FF540E0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487075-616D-8B41-8535-5AE9469B65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5E35C6-B280-1247-990A-50AA470DCDB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83688E-35E7-B94E-B5D4-847A17C6A3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792DF5-1BF5-C04C-B752-EA9E9010026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CF6CCB-6D9C-5344-AA93-8F4E0A9127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B689EB-1DB5-7C42-8DF7-D5932884737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32529A-505F-1343-9D16-FBE08FD4E1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27F3A-245C-F14E-B229-28771D0E7C4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17B9E4-4426-E845-98FC-0C09B2E8D9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615D05-3835-AE45-AE18-63EC322240F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9AA712-2F1A-EA40-A74F-F04304F0FA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8F86-8005-934A-A248-D4E6DC2E0BB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EBB994-7E11-8440-AFB8-577768D740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CD89F-4939-0E42-B0A7-DA82EE0EAF4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2DE941-F0E7-D54C-9321-9CEBB9BCFE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713F79-BC16-9A49-8DE4-2BDB453EF75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5E9838-3779-C44F-8FFD-3AB5883643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BE6F0E-C5EC-6E4E-89E3-3CF79D3AE51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5A6160-F8CF-4948-B4D0-2A93E95247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6AA927-6DDE-1048-A6C2-5E211C06C80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26A381-B85B-FC43-AC42-0B77C10695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E50042-BD8D-8D4A-B5E7-CCD0009E06E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728ABD-8AFB-EE4A-A3A0-552EE909C2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09A198-5CC2-7C4B-8A1F-E39BA4D4A0F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51C376-AD08-CD42-BD47-5D24D31177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D5B617-B66E-844D-A1E7-6A0171C1C1A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AE97B-8C8C-A94C-A951-64D51E66DF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015E4E-E381-D349-9CDC-7560066FF29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0FFC66-D8CE-7B48-B9BB-26ABEBC74D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ED0D1-8B37-564B-B938-6E6FBFA8A35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F803C-3182-B040-9467-9A43EFDB08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D44BAF-6B17-BC49-A725-80E141513D1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BF4876-651F-4B4F-9612-5230191906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140E9-08CD-9749-882F-CC32CE3D1E1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75ED3-D654-A645-AC86-7C6F6D3781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322638"/>
            <a:ext cx="4038600" cy="3001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322638"/>
            <a:ext cx="4038600" cy="3001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219F50-629A-AF4F-8961-37367244A74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67B689-9048-B947-A56B-96E14CF7E7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3E1639-1C8E-D840-9882-A7B3FE69A89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B8C01-0EF2-D846-A4DA-765555F7D4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5738F1-C0E9-654E-8F22-FC02948811E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42989-83C1-A344-848F-3F2B8B80A8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1467F5-3F49-A149-A3FB-C17D6D9A9C4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1B73CA-08E7-F848-BD2B-25C7643A06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ED116D-A873-6645-AD28-3CF3C20EB00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35686D-DD83-0A43-8DC3-40A762D211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4BD9E5-5625-4E43-B25E-52CA5E2E0F1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203DB7-2DFA-B04F-A73D-C843BE7F38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B0F6C9-5278-1941-90C9-22C5D0CAB91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9E0A9-1514-A344-9EC9-69E458C1D3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67B10D-CB12-E742-9492-CCEB07FCB37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BFA607-7928-5347-A53F-0FD1446F2E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0F4BE6-413B-D648-B634-E1D8709437C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39961B-2EC1-3447-B8A3-F5BE0A2A1F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5FB1BF-8C7C-5B47-83FE-338992BB109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B8DF2-FBA6-2F4B-BE78-859189D04A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F23347-E513-9A49-BC58-B1B9B3448E2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BB4D76-187D-3E47-B607-7AF8A00D10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63AA2-77E8-CA49-A1F4-96A345DF8D2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9CE7C7-A309-054A-A0B5-CD6D49019B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8B8A34-16A2-964D-A1BF-1C985196C6D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D8772D-2FA8-7244-8FAA-B9AA35263B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A45FE5-F711-154B-A839-C6B7562BB76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68F0FA-9473-EE43-A610-3C8BFACE9A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8395FE-216C-0E42-A05B-7709AFF3FC2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D7FB6F-BFC7-C045-8524-5EDD4B50E4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5F331-7E01-8B46-AF9B-340C40C5B18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D1B22-BF91-414B-A399-0BCFD87361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16D0C-B9F7-DB4C-BA47-48C7756601F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5A0882-58D2-A84A-A349-0073286059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5AC53A-0BDE-2644-B694-5E82BF6C41C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C49C41-C36A-C744-8F2F-2C945A09FA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B7C5C9-97A6-5147-A1C4-37E4E37B327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F620DD-47F3-614C-A712-F499044E5F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765A48-2939-DA40-A511-F45E391EF05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77F371-E72B-DE43-9FDF-2E80602F97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0FCAC8-8F2D-964E-9CD5-26314FC06B7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8058C1-1B9E-A14B-AA37-35DDE7DB74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E9A4A6-C534-C94A-AB5F-074518D195A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921761-DA1C-1A41-9634-C4F39FD2FE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D6A585-96C1-EA4E-AE29-CE725492192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C2DDC-A95C-B84A-A3B8-A49ECD198C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77EDFE-AB9C-9641-911F-31D126CA190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E43D2F-DCBE-E848-A0DF-1273D4A06B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2A5E2E-1AD8-9143-A07F-8B8E0C03F45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0ED083-6B75-9B41-AEEF-5334EB75ED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9D9F47-2437-5943-907D-7D64C1CD7C0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5A8198-5B79-6B4F-B8B1-FBC27823A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B5C403-D3C8-BF4A-AFA6-0E8A859259D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BF3294-E428-794A-99F4-E49CC8CE88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2891B6-1C85-7F44-8503-A416FC879C5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FEDAB4-2811-DD4C-8511-3A96911C35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A48DF6-D044-0042-B8DE-1017662A5B0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00A38F-7A49-304D-A1E3-1F3AEF5CEC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D897D6-32CE-3C4C-A75B-4BBA8839448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AFC8C5-60FC-C743-80AE-470152A180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2B72BD-95EB-8044-AB38-38C33D0FC5D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0BA160-F917-C140-B380-089470D72E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1DC65F-FDCF-6B41-BC19-A82FC5B5A40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E1FF80-57DA-D347-BD2A-CC2682721D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1A95F-6FB3-E844-8A70-2451C2D55D9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B7ED79-39FD-9B4F-BECA-3D2036BD7E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5D7BF5-6493-AF42-8D61-58014286302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BC8DDA-1338-3145-82CB-FE71FDDB40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32DEAC-F6B6-2E4C-B55E-D1F42423EB8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D9E2A-5AFC-D044-9F11-09C2516587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F7E28E-E783-124E-8DF0-E1C22AD5E16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13C0C7-E5F0-DA49-90E4-F1085D260D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322638"/>
            <a:ext cx="4038600" cy="3001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322638"/>
            <a:ext cx="4038600" cy="3001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298EBE-3B25-2F43-BB7F-FAC95C9B076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48511D-5EC0-3F4D-AB49-39CAE03D16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2A295-ED99-D543-8DA2-C59CE703151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370AE3-E6E5-9647-A5A4-47A003A630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3D7F0D-41C1-6543-98CE-66A65BB6957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CCB29E-2F7D-5E42-B0C1-6854C5FCE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1054DC-AD16-7540-AB0E-71B2F11325D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E8624E-FA83-8B4A-BC05-5BCB206606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371516-FC37-8848-92FB-AE257BD6E0C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98FD89-09AB-E74B-B764-BFDCDC0D2F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F37C2B-06F4-6C46-9A32-8216BD040D7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994C45-0AC6-8E4D-956F-643D7FAD76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81200"/>
            <a:ext cx="2057400" cy="41449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81200"/>
            <a:ext cx="6019800" cy="41449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C3EE84-6C4B-A244-A8F9-38634316216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78B3F4-52DA-3549-94E7-3B1F301F98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455B4-8256-5641-BF94-B2B6BBF42FF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91B5A8-3B39-CD48-922A-19D7234CDF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D2865-13EA-194A-87AE-9492919C347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ACD6E7-149F-314C-9C07-62D5CA47AD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E940B3-8A3B-E04A-A5B2-5B250B0D88E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33A370-8024-1A4B-B17F-7C3878C8F0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F36C47-6B45-BD40-93F2-BF54748C5F6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57B800-06CA-3F49-A893-8E7D9A4CE8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B6A189-DA76-DA45-9F0C-A87D8C41F40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2EC0EF-98EF-D248-8AFD-A1C27379BD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90AD55-E4EC-BB4E-9C00-C351C7F9477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77D7B-D182-9540-A651-0D4BE903DF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5F8D75-004D-324B-B222-8A825A6BC6F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843E52-FAE9-A94F-A4C5-6487982B05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5B4BCA-249E-2641-A503-76943F3B329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F46C9E-7C35-7D4F-B37F-4ABC45FE86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8799C9-6D95-5740-A084-CAE386DFF56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43DD0-2FE1-EE42-A8F5-4A81270E61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3FC9C6-AC3F-E341-827D-425D9A64D6C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2E3B99-5433-A048-972D-6FDDC70758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C19483-037E-0D47-A456-7C6A941484E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F4A7E3-C9E7-2A49-9DAE-04A67F7517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EA0AE9-8369-704A-9A15-91A5930DA4E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4C10CA-3769-6A4E-83E7-71EF5A2FFA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7F4EE7-F7BC-AC48-B45A-8F8BB29250B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EB1FA9-AD24-D148-852B-972B62BA94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96D05C-8688-7A47-8C2C-C252F1D98EB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34C337-449D-E749-AFF6-1E70D18B82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8CCA3F-C2B6-1440-A867-DEB020E9631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5B0B6A-4354-5948-82C1-BAC5D9EA3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AEB234-E704-7B47-A7D4-35112E26813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207A37-2641-A643-A799-A1B2C8352E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526-BC78-9742-8B1D-253C9B3F341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4A07AF-7C92-654D-BBED-060CB21453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03F846-2F77-474C-B837-8B08D79AE86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B25CE4-040F-C34A-9A09-48A7E3183B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8A88C-B446-1F43-B4A9-E00B99824BD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494492-38E5-2F47-A042-83CFC71D77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B94B3E-AB74-FB45-B29A-C319FFBF9BB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7CB58E-E810-7142-96F3-F688A504D4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600EC6-88E4-154C-A25D-A739D4A2988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B5EA1F-A28A-4B49-AE85-DC20BC3A59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FD6A3F-CB1A-DF44-ACF3-A99D0253A0A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DB9F8D-1647-294D-B07D-8B051AAAD3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B1DE01-EE95-4D41-9894-C4146EE5878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435F0D-614D-2D40-9410-39AB9BF3EC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386A0D-8D28-ED40-A645-55610A09111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9DCF88-94EF-8143-8D1E-89B8638325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BE67C-C557-4D47-ABDF-5D8DB35B817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546DD7-E531-9D4C-91EF-06B637F925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6D8A3E-6C62-ED47-8F74-C8BED0BD8D4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58DF6-9FA2-4145-9D41-2807545C23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DF65D0-C803-264F-A890-9E08B4B89A7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1D89D6-83E4-F245-8E9C-10217B90A9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11A6AB-B0B5-ED4B-9A38-1578818214B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6369CC-97A0-E643-AC05-B9542AC4F9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7EBD6E-C950-7349-9055-D05B2E29E75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9869CB-D816-6046-9A96-C22BF81708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322638"/>
            <a:ext cx="4038600" cy="3001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322638"/>
            <a:ext cx="4038600" cy="3001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7C99FF-1245-7D4F-88D1-035EB39C4E2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D2B7A3-BAE7-6B41-B765-D84BAAC358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DFA1B-A3EE-F44C-BC11-FF2CFA932E5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169ABA-4E76-D940-B33E-5C1CF55BE6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7A130C-9FBC-6A45-BD5A-F7B2062E90E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EB7634-E399-D045-8177-4EF22DB793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508CE5-D221-3246-9652-99A27A9B83E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C890A0-6E12-DB49-AF03-2A9B78BBD1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5F8133-3E49-5340-B4F6-EEB8F80EC04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944266-561A-FD41-8C52-436D641D89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DF973A-9629-0F44-8388-243792E553F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C33C5D-E25A-DC49-9000-8F663332E6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9FB4A-6A35-0443-9E25-0140CDC69E8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A3C96D-45C7-2448-B5A3-D7981390DA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41B96-B96C-A844-A7EC-7935AB5CF84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9805E3-CD6E-F44F-847F-F14C8B7501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36664C-59E4-1849-8EBC-5A2A554A4D2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DCEADE-1EFE-3142-9D5D-CA9CF61DFC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9B3E10-0AA9-804E-8A1D-F18C94AF0D4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7BE56-174E-AF46-B662-64ABFD2474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5EA3E1-C730-6E45-9352-0780601CA8B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812583-C43E-E14E-A987-826D363B42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A313B8-E123-3444-BA14-BA9D890958F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F6CFFD-2D97-0441-8F8B-DC135ACE0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450D03-53F2-874C-9A60-8968F50E40C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B1A690-C961-9F48-A216-B4EF9E2849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6D5637-10B9-6442-A30F-56E6E96B8DD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8A87C-3194-7A49-A23C-2BE9E2049A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9C39E4-275B-5744-BA3C-2EAFF53BC40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7C1BD-C718-2E4E-8B11-8021EFD7D0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97CDC9-8EF9-FE4E-9A92-23DCBCE0F04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8100D-C781-1D43-B7B6-27639AA1A5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C32607-DB9F-4B4E-9E67-451CC0259CF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44724A-C5F4-7844-BD5D-04EB2E9B4E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E0251C-EC89-194D-B4EB-3B0926F869E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1601AC-486A-AC48-9C86-34FCC45F00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AAEAF-9238-D744-9359-448263376F3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939EF7-5438-9343-8067-002501C732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7FA9E-864D-074E-89FC-5A3BBC56848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083614-D527-3841-893B-A41A3239E3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71A539-5479-D24E-AA41-10DAD6F7BCD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DDC14D-8E17-5347-A888-8AEC776A04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5A01C6-DA23-9649-929C-7C403948D0C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5E21A4-10ED-CE41-AEA3-E99FA255C3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2DAAF-99FB-EA41-B586-D851B380954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3C851F-0CAC-414C-A5B4-24BC01C4B3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ECD9AA-350C-244F-AB88-AD29DC4AE89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4EF007-23E3-EC4C-B09A-D0CBC86AB1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57C60D-566C-C345-9196-0D9E5D7CCAC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A95045-E081-9C46-A1C9-3D85D2BBE4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27085-2CF5-5140-A09F-D205D839C41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02BD29-5C64-D544-8D2B-05D5E1CD51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2262CF-737D-5240-AC95-E11DE99BB34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6C94C4-E364-4F45-BB0F-06212FB9C6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F5F879-D625-3341-8BFF-5C51570E23D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952AD2-CA5C-6745-8452-4886FA1963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13B926-0647-5F41-9A25-5E738DF31C2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2C4EC2-E31B-6A4A-9E7D-69D0CA85F4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B3138-2096-C945-8123-7624044F0B0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E1662A-E2F4-8C4C-8008-214A58821C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0082CC-EBA7-C948-A0BB-108B3CDB64D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DC1F45-1143-D648-8687-34520A241D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92BE1E-2D13-7643-8147-8E57AAA99AC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B07A0A-EBAC-4743-BE11-46BF300785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69F388-3640-1747-877B-4CFFE2364F8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925595-4479-3444-8962-EE86E85217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67FC9F-E0A5-FF4D-8333-A6BB4967DDA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D8E06E-ED79-BA4C-AB99-BCE5789842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B47711-F62D-2E41-B7CA-08915E7D7F0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1785BE-3FEE-CF4A-8B57-1FE25245EB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72E0CF-9C8A-2C4D-80E9-3341EF821C9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B1C5A6-7570-7E40-B959-A420748B9E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03703-A007-7F4F-A812-37085CCF843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C6C72D-3FED-4545-9520-045D9FB62C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079780-5FF2-0A48-B723-20BC02B74CC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A99ED2-8BC1-8B43-8288-FAD6093B2E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667000"/>
            <a:ext cx="3810000" cy="3459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667000"/>
            <a:ext cx="3810000" cy="3459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10C179-CD7B-C84D-AE0F-1F804215233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9BE997-EEF4-3642-981D-B4B5F8ABA3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D0772B-9D58-A349-BC95-1D0D74A6422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04D2E4-CE01-9148-A2B1-75459CFF21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7D166-8F33-9C42-947B-D2D3C7B0009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25041A-EAB2-2741-9464-487AEAE59E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7CEC58-67DB-DE4D-872F-371B9B5C215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832ECB-F1D2-A541-A642-88E62C6710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DD174-92E8-7E47-93E2-812BAE693C2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B8EF41-3A14-7D42-A09E-55FC8DC052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61EFDA-7FED-5248-84EF-AF16943C3F0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2B7D44-41D5-C94D-B100-47D06FB42D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B9321B-B35B-DF4F-B082-27A1F3B654D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A2B5F3-B5CC-2E4E-8E03-67A9E4F45C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95400"/>
            <a:ext cx="2057400" cy="4830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95400"/>
            <a:ext cx="6019800" cy="4830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8D3CB7-A316-EA4C-BC81-45CB202692F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A4AA51-F2BE-7A4D-A805-FFB019BE8A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932B71-5BE6-1245-9731-BFB50C8B165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A31C40-571D-164F-B535-B2D2C859FE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E4B96C-DD2E-424F-A304-AA0E4F55DE8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864568-701E-B947-8454-74E70DA73A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19606A-4BCE-1442-B7BC-5CAD835B625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DE564D-AC4C-8246-B232-E153DA5F57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9A1A7-71DD-7F46-9B08-7DFB6FD0AA1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619BCF-C540-1349-AA1F-334FA328CB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694FDD-52C7-254C-A460-200380ED5E5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7A13D7-519B-534C-8BEB-44964B1576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697939-147D-5F4B-9009-6AA6970CF4D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F83CD8-84D9-254F-AF4A-336B81BBFA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2E20AF-A2CD-1742-8F1A-381C3E0546E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A3FEF1-0D2C-B94F-A6C5-6BF564CE6A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CA490-D960-F34D-852A-9E36F7D41B2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FEB630-5034-4347-8248-5DA86F36F5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7F1B7-DC55-C54A-890A-CDC73117BFF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36C7D7-4C42-9B40-B33C-2B3D09C82A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DEC756-5B3D-974E-8DB0-ED9C6A53EBD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46DC93-E0C5-2F42-B1C9-BFE4E9FBE2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9E748-164F-5A47-AABD-35D4599C0B8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0D7299-8FAC-A149-B42E-389279904B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C958C-71A3-6E47-A3BF-46CB874F86C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BC1DA3-3C91-914D-9CFB-9C25D54490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2933D1-EE6D-574B-9E7A-BE9D65F6917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917024-A7BF-9345-9A2C-B9B9A48BA8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D9AA3B-DC8C-AA4C-829E-B12C05A7E9F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F490B2-3CBC-5F40-BF19-1C00824993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7A8603-0CB7-E041-ABAC-30C7F4DB8A9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96331-B922-5247-9D8D-BD24529D10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7055A-7C71-3C43-82F8-C77BAECB58A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AC33A3-CBD0-834A-A2E0-8DC4301030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91A146-9838-8745-B28D-C6BD7E3792A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3749D-244F-3C48-BEBB-F82A620269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B22294-FC3E-A24D-A7CE-2A8E878785E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BB92F4-946E-E44D-B048-ECE270C165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AB6291-D441-F04D-8A24-12D552057BF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59C292-FD93-EC4C-B742-AA7EB3AD0A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69B60C-BE35-5442-9830-E3C9A083673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140039-C50C-0B41-81C0-DE43096BAF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D68C86-95FC-4E44-8239-3E3CE224299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E2D4DA-9F49-5347-9A58-BA70F7356F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328A61-F773-5D45-BF38-10C1632A9AC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8836BB-313F-0944-98AD-50F0EC5A05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F2E46C-D06D-6B46-80F1-C13A8D609F5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9082E4-84EC-2641-817E-2B0BE58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6DE7F4-A8C2-2F45-B1A6-7FF815BDBF6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38356A-1096-CB4A-9D11-2DD93C73A4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A0464B-F1F3-0D45-A3D6-88E7D83CFB4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C1A756-5B5C-6D45-8165-EDDB3978D1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75A6A8-354E-0E44-AF0B-11598D21462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19FEBA-BAF4-D049-A67A-BC26E84941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67F0CF-25FF-2F43-933F-C79E6CCB26A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7DBD2C-74E9-DE49-AC7F-3531B3DFD3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BD311B-96BC-614D-A3D8-37348DE1672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E06968-A081-774D-8187-89A1C74D73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667000"/>
            <a:ext cx="3810000" cy="3459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667000"/>
            <a:ext cx="3810000" cy="3459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86ADC5-225E-9D4E-B948-91DB47C5252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2D47D9-4C80-5B48-B30A-E917AAB720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7CC8F5-8737-3144-A2C6-707BDC83333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B190B6-5D63-7D45-821B-DCDC4BBDD5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0DB040-DBC4-3B4E-83E1-8167992A222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08BF9F-C4FC-2246-A2DF-69ED0F3E61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EA5EDD-4CEC-B34D-A325-E07FADBED56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B68109-223D-FE48-B69D-0622384B79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EE160-E3ED-4B4F-B7E2-333EE4A18BA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93D4DC-7BC2-D844-9790-4F23340932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AA03DA-1252-3540-B05E-97A5192403C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C1DC50-A42B-C84B-82A4-9AC2E05C85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A74627-5FC3-2E41-8E76-197CF9FC0CC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7AF21C-DAF5-2440-9CEA-A43ADBF02F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BB14F3-A114-7649-88CE-B1B5C3C13A1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7E69DB-B0E6-4547-BE4B-AE3A58AB64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95400"/>
            <a:ext cx="2057400" cy="4830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95400"/>
            <a:ext cx="6019800" cy="4830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D82E22-EE1B-6E42-8704-039756EC0B2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3BF337-AE66-BC4A-9F5C-93B1F7911F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C98E5A-72A5-9740-98BF-5A17724D126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8B6AD8-3EC3-E240-AF24-13D4B6D0E0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3277AB-84AA-624B-942B-B6EA24B0CBE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F3E1A0-957F-024F-8903-71AED832E0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4CC60D-946C-A64C-AE0D-CBA47200D0E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D0F66F-C74D-1445-957A-60BC87A9F2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7238A5-F916-C647-A848-C4BEE4661CA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CB7049-3F99-DD48-9454-D5294E0C79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71A765-8307-CB41-AEF2-D72EA19D7BB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5CEBBD-3B7A-0F44-9ADF-3FFA7EFB48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8F1181-E18C-414E-921B-73F07428CC1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5E787C-068F-A544-9442-AEE10AF571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99A8E9-9432-024A-8115-34EDD5A93E3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E179A8-D184-9448-82AD-F8E729EB58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67D11C-DB90-1C4D-ACA3-11C7A6ED5B2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9D4DE7-7F4F-7345-9C6D-68875F61D9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383207-07AE-DF47-97F7-138C0FE8D84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ABEDEC-B40A-344C-B031-2B5D9E73BC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0A5C9E-9770-DD41-8101-CE11AD28FC2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4E0A46-2CBB-6B42-B7AE-DE8D588F74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6C0F78-AF5D-6A45-BD48-E2875F47F5E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7C844B-3013-A847-BE93-FF9E361148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5A43D-08B3-004B-84E8-480BBFE1636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92B2D8-0C81-DD46-A25D-51348C5AF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4EDDC6-50A7-7A4E-B6AB-AD1A6A695B3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68CE98-58AE-384E-A9A3-149870022A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14EF72-16FA-CC4B-8AD7-D2D651BE5D9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C58F6E-C84A-6D4C-BFA7-A4E19B34A5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311A30-1811-B946-9D6D-889303CED1D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E7CE42-EC68-1E4F-BA7D-8BA55A75B2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0324A-51BA-1249-9B92-B00B89EA18E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6F7DFC-F7F2-B448-96B0-3BFEE865EF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06C107-E20A-6049-B21C-AC0ADE1DFBD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D78127-7BAB-A14A-97F8-83BBC09FCA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A09124-3259-D447-80E7-3AA16A8AB24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83F7C1-6833-5447-AF64-00B250003E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9C96DE-B1E5-1A49-83BD-04CC3D05D93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2993A-3235-9748-AF00-BBB26AE3A7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67EE10-E3D2-EF41-BE48-57B882015AB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517B04-3EDA-AD49-9099-45066358A3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7E8C69-4989-EA46-9EC4-38707669C2C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868E0D-4605-684F-AF57-DB1CD0261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696EF-517D-004E-B062-98898501D9B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E4AC48-F78B-2143-B356-FA4FDEB66B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C9E54B-F2E1-7F4F-B56E-9A43ED887DA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27D9FF-410C-514D-9CF7-F02B3A56C3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359C49-C410-A446-9512-DF8CF78F913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B26B48-5C3D-E644-A84B-5942627B99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06B261-5194-6942-9CF2-9673DF1F80D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7A9AC3-EA7A-A945-9554-8AC329166B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50F02D-4508-1B42-9131-1EC4AE94AB9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F592BD-EE5D-394E-A25A-651F4CB5F4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9C1249-0958-0249-B44D-B895BE8D305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FC2FA2-7676-2747-AC46-FD3A77CC79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667000"/>
            <a:ext cx="3810000" cy="3459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667000"/>
            <a:ext cx="3810000" cy="3459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9EA327-89D2-DB46-A362-F9693041EA8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D654C-E24D-714D-83A8-DCC52FCCE1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EF5B16-701E-D649-87DD-B153EF8C0B1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DC4CCB-A4DE-A342-93B9-A4B668776B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6CA1A-8863-0F49-94EA-B439593AB25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F7ADA1-FD09-0443-B92A-0766B02A92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0690EF-D9FE-B348-9646-C7D1B5947DC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EDFE7A-E0F8-A547-9570-4273FF2E18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970755-5FCE-AE47-A74C-48B7D1CFA33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233EAA-76CD-3C4E-B0A4-C836D1C056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07F742-0154-4344-8846-77A792F265E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20D1B1-49FC-DC4F-83FA-21231FED38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1B72FD-0E61-5844-9528-2AA92A38867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8417C8-46B6-C346-88B7-120C89323F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02D42-EF19-354C-B716-73EE37EB820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2A933-20B7-924D-A7C3-42D68A0B6F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95400"/>
            <a:ext cx="2057400" cy="4830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95400"/>
            <a:ext cx="6019800" cy="4830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E841A-2A7A-4446-BA8E-E53C287A6A8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CF713D-01F7-0D4A-A112-EFCD5FA3AF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C834A2-A45E-0A41-B6AF-3AFAC3FFEB9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270DE-1A8A-B44D-A89B-42E0E0E4E0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7D58F8-28E8-674B-84C1-E4C9AE1BA51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1BBBA3-5C8F-B14C-961F-32E709E4E6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581663-675D-5842-A5DB-580D90F5B71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9FF6FB-7E51-E941-900E-C0B0FDDDEA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9402E-5386-D147-B3E8-EB6FD2EEC10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AB6190-8B65-1847-B270-76A3E49AF4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78FD2F-AB48-B545-B290-055AA3B58D5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C985A-CAC4-B343-8D04-B3061FEC66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264F1-2407-0446-B321-AC669167E59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97BAC-2A90-1E4F-91C7-28BFB412FB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81808D-7BC1-1A4E-BC87-232F5724320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EBADE-2828-CA4F-B527-37821B6684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5DC4DC-0F16-2647-89AA-239423DC8D8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CA582-42BE-7E47-8409-786138A9CC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22360D-542B-8143-8889-7930923E7C4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C30D41-846F-294C-9300-925427402B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C203F-467E-554F-B646-C499B0E48E2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815068-4F1E-7548-9F0B-0877AA3E7F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6D50F-3341-3249-8A10-841559B6F7D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8426CD-2CC8-0D4A-BBD1-386E489D0A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C09D4A-8F78-4B40-BDF0-D66968D7230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7DB400-3152-2F47-8220-A2EDFB6330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42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32ACD8-04CE-164D-80B5-1506A971D80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024F1-84A8-6D49-B347-C43156D324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878045-F772-5443-B2C1-AD9FFE46738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8F23F-4754-A744-9733-7C7E88E416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0398AD-5B5F-594E-864E-436A951B3FC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3F31B-3A3D-5145-8B79-7D28E87273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0606E-E0E7-F249-A7E6-65B398DF870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F52262-7C20-B14D-B035-D5BA6D9DA7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D8AE34-8353-6143-BF1A-947DFB9A7A1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8BD07-2B39-9643-9905-4E12DC7118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765606-719E-BE4D-B4CD-F914B731979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F7B621-BDF3-6A44-9AB4-B3FDA5C2E4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76400"/>
            <a:ext cx="38100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8100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484E4F-3742-524B-98C3-B23E67E1BDC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432032-279E-0E41-BDE1-BF1FD869D0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562534-4A5F-A84F-8AF2-794D1ADD124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F5813F-A034-B54D-8429-8EEEB17547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6CCE4-7EB1-A642-9EBA-A0A5CC735D7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F3AB90-F98D-F64F-9CD5-0DC216F329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F0F55-863A-A34E-8AE8-DDCBBD29510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1CE712-74D4-6147-98E2-C70A060F9C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3CADE8-E539-A24B-ADE5-BDAF6E94182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6FAE1-54DA-5147-917E-5B4A0DCA7D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D094D2-F35B-BD4E-8E9B-0DF03585A05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8B915E-D3C8-2747-98FF-F1FD4ABB5E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42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18F664-5FB4-2145-8067-9D3D86A8BB7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4D4278-D081-F947-87FA-25013E1827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12A34-E6B4-D641-BBFA-184CBCC624B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1CFA1A-C24F-1544-AB06-EAED799B9E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4A545D-DBFB-494C-81D7-FEB9C6E29E3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F37500-E05A-8148-98D1-62CD5A7D58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73AC81-9E8B-7449-AB09-8FF3061D9CE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BFF72-07BA-164B-9958-FB0A9BBAF7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743200"/>
            <a:ext cx="4038600" cy="338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743200"/>
            <a:ext cx="4038600" cy="338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3D6553-F3A0-7043-A2DF-B3B8D9E301B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3E881D-2DC0-CE44-B4BC-B76F2A2338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5A9908-ACD5-ED4A-BDBC-CD1D3B90FB9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09DCC8-3F35-DB49-944A-B133D16343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DF34A2-D75D-9149-867C-5F5149D2D59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0BBE2B-BC65-5344-870A-8F18938712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95B4F-BAD9-4A4F-9F4D-990BA403B55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7047CB-6147-6646-832E-FC394BB924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683B3A-8DC3-A44B-844B-266F7872615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CA4DC7-7292-0345-AF8E-CE3F662A92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2D55F-BE12-E240-846B-CFF3F647C18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4BBD41-2319-584B-8A02-C89FE7D24F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DEB030-3E90-4D43-9396-D6A998FA8FD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BDA11D-A298-2345-9510-EFB18EFAEC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9EEAEC-3E9E-2949-B571-A3D76D3C1B0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E29547-747A-3644-8DBC-62474EA5EF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447800"/>
            <a:ext cx="2133600" cy="4678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248400" cy="4678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AF7A1-2971-BE40-B3ED-EFA101ADFB6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206EEE-9484-1F42-B4A4-02EBDB9E6E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3618D9-E835-E346-959B-572B5DC2E8A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99261B-3A6B-5647-950B-7E48355D43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BE3C15-5E59-0B43-88D8-16A0BCF9278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F5F68B-6878-C248-AE91-78568FAC41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FE1C1A-EB65-3E4C-A404-6AD24D727BE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956694-9697-9240-A4C5-123FD7F248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69A43D-B991-394C-BA6A-5319F83DD10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87D6B7-0174-0F4F-BD6E-4F74FA53C4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883D30-763E-9A47-B4FB-C3D86B0C38D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E23D4-CE05-C142-BDB3-9F37C4050D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091EA3-D3E6-2642-BFBC-D77269A8826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314C65-4F2F-854C-A101-AB4ED0E6A8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791852-151D-F142-9497-CCB4ED303F0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4E4069-1D44-154C-B607-E6EE7D1B9D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3230AC-5559-F345-A836-EB7365FA67E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A4670F-F201-6441-B3F1-347A226EB1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74F587-6078-3A4D-82BD-35F46EEE4E3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548569-B42C-F04D-BB22-3033603AEF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54FF3-548B-A54F-99C0-FA19C1037A1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645261-8C17-994B-88BB-F0920FE08B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A99F7D-BDAA-694C-AC46-D38BA531BC3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89F36C-1DCF-EA4E-8E3B-8808F905C7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42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0F49AB-3052-E241-AB99-AE4C910150D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D3A3FA-8DF4-3F49-BF30-E1078E1FCD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094AB1-2062-1A40-A016-3A4B45FDC50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578845-7858-8449-9A54-3CDA856C76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81C90-12DB-7A48-88EC-2D214EC6525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0B8103-BEBE-7941-AF82-6E122D3F5A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EDA993-5D23-944D-BB4C-26B36A480A3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560BDF-BDC6-D944-BA8A-1D6F55108F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9037A4-6CCC-5342-AABB-56407573E34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E4CC2-4879-424A-B093-CB2D183BD0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5A2A4E-8C9B-E748-894F-46335186E85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71C3B4-4247-1443-A641-155CC74560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F3228D-C1C1-0042-91CA-1087D8E6E86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92F48A-357E-1645-AE31-8D1D9E79AA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E00C1-2AFE-474E-8A80-F7568868340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4A3EA6-88ED-DB4D-A6E1-1720A263F0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9B90E2-02BD-564A-B6F1-34419DF7B55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B9D9A6-AF64-5F4F-A90C-70DC854319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FE6A29-0028-3248-9A67-AB7D2E6B8E7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37226-5D7E-FA4E-812A-47A9745385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A843BD-759C-7349-A935-3523F1CB23E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3DA520-F233-B749-82AA-5FE225D5D1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68E96-6290-014F-A698-3D021A45316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7E4304-2549-D449-9723-BBFE19340A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42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40B750-D293-444F-A0BD-A057F30B984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8A2A34-F108-8C4B-BD0F-E951E14553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F995A-D262-1E4B-8614-CDDF1D7718C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B51CA3-1C36-1E4A-8539-EEB022B875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D8245D-C0A1-E248-ADFF-0D5DCEF1EC6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EF56B9-77FE-3347-8EC5-74AEDD4E4E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08F37C-3CF9-974D-A145-FCBAB07A42B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BA08F0-16CA-594E-86C0-612777EE02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B3B467-EB9B-174A-A1F5-7D0F317ADC4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2CC5F8-0570-0848-A705-78A83E55DC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743200"/>
            <a:ext cx="4038600" cy="338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743200"/>
            <a:ext cx="4038600" cy="338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A3EF99-0DAA-D746-AF02-0A4E81C9F3F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101F98-F18D-D743-B668-943DD80077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C03161-E7DF-9141-8F5D-994FE51768B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D54EA3-5F9E-2646-84E8-40A4CD4B22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D06611-071F-2742-8183-CC60568D5FB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E99C5B-E190-8B43-BD65-5B4CB27F2D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65BB78-9034-364B-B9A3-8D50CD53C79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905731-1586-474F-ABAA-0C57B6CBDB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B52CDE-C36D-9946-AA47-A4364CD77A6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3E8081-FFAD-5745-A5F4-82889FA011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5C7E21-4B19-DA40-ADE0-98BB08D4853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9619C6-D57E-9D48-A5F6-07DF1A373D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F8F9AC-D521-C547-895E-9C489DFB8A1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EBC568-87AE-6F4E-801C-F2F8BDA967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447800"/>
            <a:ext cx="2133600" cy="4678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248400" cy="4678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2BAC0D-4FEC-2D4C-8F3B-D83056F9117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E2F2CD-FF35-1540-B47A-3682507263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5BD311-8162-4E4C-BCF1-CA2FC7ADA01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616338-6B00-A64F-A645-52C123E490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5268AE-A0B7-A64C-9C58-E90199C9808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568085-83E2-EA4B-831C-DC44165CA0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FDA0B8-C90C-3F49-ABA9-456239D8ECA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5D0041-AB90-F344-A926-956564FEE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635451-7AC7-CD4A-B5A3-B12141CF388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20F03B-17F2-EC42-8B6A-193664E01F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2E98B3-166B-F748-8F1F-E47447032AA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737DE1-E62C-1A4D-B7EF-4AD133F62C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33F5ED-C247-7745-AA8E-77092DBFA59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891AFD-B956-EF41-AA8B-B8591C9088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4A381A-0B8B-0545-B5D8-143B43D1CD6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8276BB-3788-6D49-A1FE-F923615292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BDB345-F260-E140-AC24-F767E2534CB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DB7580-9D93-C846-81CF-D3EA8AECD2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B2CCDE-BA93-7C40-AA96-2DEBDB9505D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CC6A19-138D-8C43-9BEB-DE96885776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F0F949-EAF0-DA49-838E-749A1423C1A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873048-9B7A-5345-A4BB-D1214A4CB8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C34205-23DE-FB49-BFC2-AC2B2F4D6DD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F0F36-18A4-8C4A-B277-893AAFCE49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D53050-835F-D644-B665-AB8F32F7FBC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0C2E39-C74C-514B-A333-3520777408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42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539ADD-0AE2-0445-BE77-B074AED0792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FF4622-FA1B-F94A-BED8-7208C6CDA2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A441DE-1C55-134B-97CB-D5AAE96E648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AC5553-9DA6-594C-8586-FB00D47871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8A423F-2E6C-D74E-A90E-FD40BC0C8FA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A3830-5AC0-F243-82BB-142BEA39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215503-B343-884E-9493-FCA3CCFA8EF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2DA2D2-FEE9-5542-A842-255203A273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C34E93-8832-AD44-911E-2784A9DEF8E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401E66-3783-8D4B-A251-0406C0FB9B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58F826-985C-AA47-ABAD-79BCC5EE89F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2F429-2903-F043-A959-D4F6E1397C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8B4AF9-A593-B645-BD64-5419F361852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3CEAA-AC2A-604F-8918-B6CB7E757B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E4A3B3-57AE-D943-B04B-5A26D003220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C3DD56-EDA4-6149-BDB1-32C6CC2415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3BC7DB-78D3-674B-BF00-D27C594C37C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D6B985-5ABD-734A-B6DC-3562CDE27F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7A1271-D84C-4B44-8FE2-4038D95EBAC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1333CC-C299-6349-8AE2-E67895954D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574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592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E18CBC-6E6C-D143-88AB-DB392BC2415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C9B3CF-151A-3045-8F3A-69A97B2AAB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719F50-AC42-6A49-8475-29019831D07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CA5DA-07CD-3B4D-A9A7-2440493247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42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3F139E-D498-654C-A557-546B067E195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0A1FF-10CC-314F-A6E6-AF0B4799A3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875686-12EB-1A46-A4EE-A38717BFEBE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549C13-545D-1E46-A794-8AC5474962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8F840F-2545-AA4F-9F9D-2EB622F228D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3F2EE5-23AA-724A-A64E-9B76F88A79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3FA617-DE35-7244-9E62-E47B595D56E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C8483B-6806-C74F-8AD8-29BD35C720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743200"/>
            <a:ext cx="4038600" cy="338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743200"/>
            <a:ext cx="4038600" cy="338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F3BE59-C09A-BE4E-9996-67AE18009A9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D6635B-7974-7944-B433-604045A848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4F0BF9-2D6E-E247-A8A1-76DEF11A667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AC5FD-39E7-FD4F-BC58-1F76A84EA7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8B481-4522-394C-B302-E9A42654EC4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EAC5F-C004-0445-AA69-42933F0E19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2152D0-7B45-3F41-818D-01B649E5149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B1C34C-C7E8-5542-ADDB-57D8C4EC46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024A6F-1347-4B43-AB30-F6EB47FC9E7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AC6F5E-446D-4249-86D5-7E02FF871F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08F5A7-B45D-4F43-8D4D-56E532E6D1F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329EA5-0CA8-7644-9210-42A359A532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0B544F-9767-C64C-8ADB-71608235574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C4969-8B2B-9243-AC1E-CE4D950D69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AF701B-4E26-8B42-AC93-42ACF6461A3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7117A-21FE-AE49-A96A-1681FAC55A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447800"/>
            <a:ext cx="2133600" cy="4678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248400" cy="4678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DB05D5-1CA8-0C4C-B5DC-D33D9346A5D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2F2684-F600-EC4C-8812-D71EE75C46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3" descr="crop_of_DM04_12_2_blue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>
            <a:fillRect/>
          </a:stretch>
        </p:blipFill>
        <p:spPr bwMode="blackWhite">
          <a:xfrm>
            <a:off x="0" y="5194300"/>
            <a:ext cx="9185275" cy="16954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-2335213" y="4203700"/>
            <a:ext cx="2159000" cy="119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122238" indent="-122238">
              <a:lnSpc>
                <a:spcPct val="90000"/>
              </a:lnSpc>
              <a:spcAft>
                <a:spcPct val="25000"/>
              </a:spcAft>
              <a:buFontTx/>
              <a:buChar char="•"/>
              <a:defRPr/>
            </a:pPr>
            <a: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  <a:t>Presentation subtitle:</a:t>
            </a:r>
            <a:b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</a:br>
            <a: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  <a:t>20pt Arial Regular,</a:t>
            </a:r>
            <a:b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</a:br>
            <a: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  <a:t>green R223 | G255 | B102</a:t>
            </a:r>
            <a:b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</a:br>
            <a: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  <a:t/>
            </a:r>
            <a:b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</a:br>
            <a: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  <a:t>Recommended</a:t>
            </a:r>
            <a:b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</a:br>
            <a: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  <a:t>maximum length: 2 lines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162175" y="7067550"/>
            <a:ext cx="4691063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122238" indent="-122238">
              <a:lnSpc>
                <a:spcPct val="90000"/>
              </a:lnSpc>
              <a:spcAft>
                <a:spcPct val="25000"/>
              </a:spcAft>
              <a:buFontTx/>
              <a:buChar char="•"/>
              <a:defRPr/>
            </a:pPr>
            <a:r>
              <a:rPr lang="en-US" sz="1200">
                <a:latin typeface="Verdana" charset="0"/>
                <a:ea typeface="Arial" charset="0"/>
                <a:cs typeface="Arial" charset="0"/>
              </a:rPr>
              <a:t>Confidentiality/date line: 13pt Arial Regular, white</a:t>
            </a:r>
            <a:br>
              <a:rPr lang="en-US" sz="1200">
                <a:latin typeface="Verdana" charset="0"/>
                <a:ea typeface="Arial" charset="0"/>
                <a:cs typeface="Arial" charset="0"/>
              </a:rPr>
            </a:br>
            <a:r>
              <a:rPr lang="en-US" sz="1200">
                <a:latin typeface="Verdana" charset="0"/>
                <a:ea typeface="Arial" charset="0"/>
                <a:cs typeface="Arial" charset="0"/>
              </a:rPr>
              <a:t>Maximum length: 1 line</a:t>
            </a:r>
          </a:p>
          <a:p>
            <a:pPr marL="122238" indent="-122238">
              <a:lnSpc>
                <a:spcPct val="90000"/>
              </a:lnSpc>
              <a:spcAft>
                <a:spcPct val="25000"/>
              </a:spcAft>
              <a:buFontTx/>
              <a:buChar char="•"/>
              <a:defRPr/>
            </a:pPr>
            <a:r>
              <a:rPr lang="en-US" sz="1200">
                <a:latin typeface="Verdana" charset="0"/>
                <a:ea typeface="Arial" charset="0"/>
                <a:cs typeface="Arial" charset="0"/>
              </a:rPr>
              <a:t>Information separated by vertical strokes,</a:t>
            </a:r>
            <a:br>
              <a:rPr lang="en-US" sz="1200">
                <a:latin typeface="Verdana" charset="0"/>
                <a:ea typeface="Arial" charset="0"/>
                <a:cs typeface="Arial" charset="0"/>
              </a:rPr>
            </a:br>
            <a:r>
              <a:rPr lang="en-US" sz="1200">
                <a:latin typeface="Verdana" charset="0"/>
                <a:ea typeface="Arial" charset="0"/>
                <a:cs typeface="Arial" charset="0"/>
              </a:rPr>
              <a:t>with two spaces on either side</a:t>
            </a:r>
          </a:p>
          <a:p>
            <a:pPr marL="122238" indent="-122238">
              <a:lnSpc>
                <a:spcPct val="90000"/>
              </a:lnSpc>
              <a:spcAft>
                <a:spcPct val="25000"/>
              </a:spcAft>
              <a:buFontTx/>
              <a:buChar char="•"/>
              <a:defRPr/>
            </a:pPr>
            <a:r>
              <a:rPr lang="en-US" sz="1200">
                <a:latin typeface="Verdana" charset="0"/>
                <a:ea typeface="Arial" charset="0"/>
                <a:cs typeface="Arial" charset="0"/>
              </a:rPr>
              <a:t>Disclaimer information may also be appear in this area.  Place flush left, aligned at bottom, 8-10pt Arial Regular, white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H="1">
            <a:off x="-1131888" y="1417638"/>
            <a:ext cx="106045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Verdana" pitchFamily="-65" charset="0"/>
              <a:ea typeface="+mn-ea"/>
              <a:cs typeface="+mn-cs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-857250" y="2665413"/>
            <a:ext cx="78581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Verdana" pitchFamily="-65" charset="0"/>
              <a:ea typeface="+mn-ea"/>
              <a:cs typeface="+mn-cs"/>
            </a:endParaRPr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V="1">
            <a:off x="2179638" y="6889750"/>
            <a:ext cx="1587" cy="3651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Verdana" pitchFamily="-65" charset="0"/>
              <a:ea typeface="+mn-ea"/>
              <a:cs typeface="+mn-cs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6113463" y="-1327150"/>
            <a:ext cx="3016250" cy="1139825"/>
          </a:xfrm>
          <a:prstGeom prst="rect">
            <a:avLst/>
          </a:prstGeom>
          <a:noFill/>
          <a:ln w="9525">
            <a:solidFill>
              <a:srgbClr val="5A7070"/>
            </a:solidFill>
            <a:miter lim="800000"/>
            <a:headEnd/>
            <a:tailEnd/>
          </a:ln>
          <a:effectLst/>
        </p:spPr>
        <p:txBody>
          <a:bodyPr anchor="b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defRPr/>
            </a:pPr>
            <a: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  <a:t>Indications in green = Live content</a:t>
            </a:r>
            <a:r>
              <a:rPr lang="en-US" sz="1200">
                <a:solidFill>
                  <a:srgbClr val="FFFF00"/>
                </a:solidFill>
                <a:latin typeface="Verdana" charset="0"/>
                <a:ea typeface="Arial" charset="0"/>
                <a:cs typeface="Arial" charset="0"/>
              </a:rPr>
              <a:t> </a:t>
            </a:r>
            <a:endParaRPr lang="en-US" sz="1200">
              <a:solidFill>
                <a:schemeClr val="tx2"/>
              </a:solidFill>
              <a:latin typeface="Verdana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1200">
                <a:latin typeface="Verdana" charset="0"/>
                <a:ea typeface="Arial" charset="0"/>
                <a:cs typeface="Arial" charset="0"/>
              </a:rPr>
              <a:t>Indications in white  = Edit  in master</a:t>
            </a:r>
            <a:endParaRPr lang="en-US" sz="1200">
              <a:solidFill>
                <a:schemeClr val="tx2"/>
              </a:solidFill>
              <a:latin typeface="Verdana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1200">
                <a:solidFill>
                  <a:schemeClr val="bg2"/>
                </a:solidFill>
                <a:latin typeface="Verdana" charset="0"/>
                <a:ea typeface="Arial" charset="0"/>
                <a:cs typeface="Arial" charset="0"/>
              </a:rPr>
              <a:t>Indications in blue    = Locked elements</a:t>
            </a:r>
          </a:p>
          <a:p>
            <a:pPr>
              <a:lnSpc>
                <a:spcPct val="150000"/>
              </a:lnSpc>
              <a:defRPr/>
            </a:pPr>
            <a:r>
              <a:rPr lang="en-US" sz="1200">
                <a:solidFill>
                  <a:schemeClr val="bg1"/>
                </a:solidFill>
                <a:latin typeface="Verdana" charset="0"/>
                <a:ea typeface="Arial" charset="0"/>
                <a:cs typeface="Arial" charset="0"/>
              </a:rPr>
              <a:t>Indications in black   = Optional elements</a:t>
            </a: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 flipH="1">
            <a:off x="-590550" y="4343400"/>
            <a:ext cx="51911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Verdana" pitchFamily="-65" charset="0"/>
              <a:ea typeface="+mn-ea"/>
              <a:cs typeface="+mn-cs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-2335213" y="2540000"/>
            <a:ext cx="2159000" cy="97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122238" indent="-122238">
              <a:lnSpc>
                <a:spcPct val="90000"/>
              </a:lnSpc>
              <a:spcAft>
                <a:spcPct val="25000"/>
              </a:spcAft>
              <a:buFontTx/>
              <a:buChar char="•"/>
              <a:defRPr/>
            </a:pPr>
            <a: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  <a:t>Presentation title:</a:t>
            </a:r>
            <a:b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</a:br>
            <a: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  <a:t>28pt Arial Regular, white</a:t>
            </a:r>
            <a:b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</a:br>
            <a: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  <a:t/>
            </a:r>
            <a:b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</a:br>
            <a: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  <a:t>Recommended maximum length:  2 lines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-2335213" y="1285875"/>
            <a:ext cx="21590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122238" indent="-122238">
              <a:lnSpc>
                <a:spcPct val="90000"/>
              </a:lnSpc>
              <a:spcAft>
                <a:spcPct val="25000"/>
              </a:spcAft>
              <a:buFontTx/>
              <a:buChar char="•"/>
              <a:defRPr/>
            </a:pPr>
            <a:r>
              <a:rPr lang="en-US" sz="1200">
                <a:latin typeface="Verdana" charset="0"/>
                <a:ea typeface="Arial" charset="0"/>
                <a:cs typeface="Arial" charset="0"/>
              </a:rPr>
              <a:t>Group name:</a:t>
            </a:r>
            <a:br>
              <a:rPr lang="en-US" sz="1200">
                <a:latin typeface="Verdana" charset="0"/>
                <a:ea typeface="Arial" charset="0"/>
                <a:cs typeface="Arial" charset="0"/>
              </a:rPr>
            </a:br>
            <a:r>
              <a:rPr lang="en-US" sz="1200">
                <a:latin typeface="Verdana" charset="0"/>
                <a:ea typeface="Arial" charset="0"/>
                <a:cs typeface="Arial" charset="0"/>
              </a:rPr>
              <a:t>17pt Arial Regular, white</a:t>
            </a:r>
            <a:br>
              <a:rPr lang="en-US" sz="1200">
                <a:latin typeface="Verdana" charset="0"/>
                <a:ea typeface="Arial" charset="0"/>
                <a:cs typeface="Arial" charset="0"/>
              </a:rPr>
            </a:br>
            <a:r>
              <a:rPr lang="en-US" sz="1200">
                <a:latin typeface="Verdana" charset="0"/>
                <a:ea typeface="Arial" charset="0"/>
                <a:cs typeface="Arial" charset="0"/>
              </a:rPr>
              <a:t/>
            </a:r>
            <a:br>
              <a:rPr lang="en-US" sz="1200">
                <a:latin typeface="Verdana" charset="0"/>
                <a:ea typeface="Arial" charset="0"/>
                <a:cs typeface="Arial" charset="0"/>
              </a:rPr>
            </a:br>
            <a:r>
              <a:rPr lang="en-US" sz="1200">
                <a:latin typeface="Verdana" charset="0"/>
                <a:ea typeface="Arial" charset="0"/>
                <a:cs typeface="Arial" charset="0"/>
              </a:rPr>
              <a:t>Maximum length: 1 line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7513638" y="7072313"/>
            <a:ext cx="1849437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115888" indent="-115888">
              <a:buFontTx/>
              <a:buChar char="•"/>
              <a:defRPr/>
            </a:pPr>
            <a:r>
              <a:rPr lang="en-US" sz="1200">
                <a:solidFill>
                  <a:schemeClr val="bg2"/>
                </a:solidFill>
                <a:latin typeface="Verdana" charset="0"/>
                <a:ea typeface="Arial" charset="0"/>
                <a:cs typeface="Arial" charset="0"/>
              </a:rPr>
              <a:t>Copyright: 10pt Arial</a:t>
            </a:r>
            <a:br>
              <a:rPr lang="en-US" sz="1200">
                <a:solidFill>
                  <a:schemeClr val="bg2"/>
                </a:solidFill>
                <a:latin typeface="Verdana" charset="0"/>
                <a:ea typeface="Arial" charset="0"/>
                <a:cs typeface="Arial" charset="0"/>
              </a:rPr>
            </a:br>
            <a:r>
              <a:rPr lang="en-US" sz="1200">
                <a:solidFill>
                  <a:schemeClr val="bg2"/>
                </a:solidFill>
                <a:latin typeface="Verdana" charset="0"/>
                <a:ea typeface="Arial" charset="0"/>
                <a:cs typeface="Arial" charset="0"/>
              </a:rPr>
              <a:t>Regular, white</a:t>
            </a:r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 flipV="1">
            <a:off x="7513638" y="6889750"/>
            <a:ext cx="1587" cy="3651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Verdana" pitchFamily="-65" charset="0"/>
              <a:ea typeface="+mn-ea"/>
              <a:cs typeface="+mn-cs"/>
            </a:endParaRP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0" y="-647700"/>
            <a:ext cx="5541963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" tIns="9144" rIns="9144" bIns="9144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latin typeface="Verdana" charset="0"/>
                <a:ea typeface="Arial" charset="0"/>
                <a:cs typeface="Arial" charset="0"/>
              </a:rPr>
              <a:t>Template release: Oct 02</a:t>
            </a:r>
            <a:br>
              <a:rPr lang="en-US" sz="1600" b="1">
                <a:latin typeface="Verdana" charset="0"/>
                <a:ea typeface="Arial" charset="0"/>
                <a:cs typeface="Arial" charset="0"/>
              </a:rPr>
            </a:br>
            <a:r>
              <a:rPr lang="en-US" sz="1600" b="1">
                <a:latin typeface="Verdana" charset="0"/>
                <a:ea typeface="Arial" charset="0"/>
                <a:cs typeface="Arial" charset="0"/>
              </a:rPr>
              <a:t>For the latest, go to http://w3.ibm.com/ibm/presentations</a:t>
            </a:r>
          </a:p>
        </p:txBody>
      </p:sp>
      <p:sp>
        <p:nvSpPr>
          <p:cNvPr id="16" name="Rectangle 16"/>
          <p:cNvSpPr>
            <a:spLocks noChangeArrowheads="1"/>
          </p:cNvSpPr>
          <p:nvPr>
            <p:custDataLst>
              <p:tags r:id="rId3"/>
            </p:custDataLst>
          </p:nvPr>
        </p:nvSpPr>
        <p:spPr bwMode="black">
          <a:xfrm>
            <a:off x="2808288" y="6424613"/>
            <a:ext cx="632142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288" tIns="18288" rIns="18288" bIns="18288" anchor="ctr">
            <a:prstTxWarp prst="textNoShape">
              <a:avLst/>
            </a:prstTxWarp>
          </a:bodyPr>
          <a:lstStyle/>
          <a:p>
            <a:pPr marL="342900" indent="-342900" algn="r">
              <a:lnSpc>
                <a:spcPct val="98000"/>
              </a:lnSpc>
              <a:spcBef>
                <a:spcPct val="20000"/>
              </a:spcBef>
            </a:pPr>
            <a:r>
              <a:rPr lang="en-US" sz="1300" dirty="0" smtClean="0">
                <a:ea typeface="Arial" pitchFamily="-108" charset="0"/>
                <a:cs typeface="Arial" pitchFamily="-108" charset="0"/>
              </a:rPr>
              <a:t>Spring, 2010</a:t>
            </a:r>
          </a:p>
          <a:p>
            <a:pPr marL="342900" indent="-342900" algn="r">
              <a:lnSpc>
                <a:spcPct val="98000"/>
              </a:lnSpc>
              <a:spcBef>
                <a:spcPct val="20000"/>
              </a:spcBef>
            </a:pPr>
            <a:r>
              <a:rPr lang="en-US" sz="1300" dirty="0">
                <a:ea typeface="Arial" pitchFamily="-108" charset="0"/>
                <a:cs typeface="Arial" pitchFamily="-108" charset="0"/>
              </a:rPr>
              <a:t>  </a:t>
            </a:r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black">
          <a:xfrm flipV="1">
            <a:off x="1863725" y="4217988"/>
            <a:ext cx="0" cy="93345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Verdana" pitchFamily="-65" charset="0"/>
              <a:ea typeface="+mn-ea"/>
              <a:cs typeface="+mn-cs"/>
            </a:endParaRPr>
          </a:p>
        </p:txBody>
      </p:sp>
      <p:sp>
        <p:nvSpPr>
          <p:cNvPr id="18" name="Line 18"/>
          <p:cNvSpPr>
            <a:spLocks noChangeShapeType="1"/>
          </p:cNvSpPr>
          <p:nvPr>
            <p:custDataLst>
              <p:tags r:id="rId4"/>
            </p:custDataLst>
          </p:nvPr>
        </p:nvSpPr>
        <p:spPr bwMode="black">
          <a:xfrm flipV="1">
            <a:off x="1862138" y="1362075"/>
            <a:ext cx="0" cy="3286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Verdana" pitchFamily="-65" charset="0"/>
              <a:ea typeface="+mn-ea"/>
              <a:cs typeface="+mn-cs"/>
            </a:endParaRPr>
          </a:p>
        </p:txBody>
      </p:sp>
      <p:pic>
        <p:nvPicPr>
          <p:cNvPr id="19" name="Picture 19" descr="crop_of_DM04_12_2_blue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/>
          <a:srcRect/>
          <a:stretch>
            <a:fillRect/>
          </a:stretch>
        </p:blipFill>
        <p:spPr bwMode="blackWhite">
          <a:xfrm>
            <a:off x="-9525" y="0"/>
            <a:ext cx="9185275" cy="16954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468995" name="Rectangle 3"/>
          <p:cNvSpPr>
            <a:spLocks noGrp="1" noChangeArrowheads="1"/>
          </p:cNvSpPr>
          <p:nvPr>
            <p:ph type="ctrTitle"/>
          </p:nvPr>
        </p:nvSpPr>
        <p:spPr bwMode="black">
          <a:xfrm>
            <a:off x="390525" y="2493963"/>
            <a:ext cx="7954963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E9E85-564E-B24A-A8D9-8BA9CEE0C6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C4A14A-36AA-AD45-8404-086FC5E8FB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988" y="1485900"/>
            <a:ext cx="4281487" cy="4559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875" y="1485900"/>
            <a:ext cx="4281488" cy="4559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FE100-0261-9B4C-9049-3885B8EA8F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D6758D-ACA8-6442-AB6F-D1B4525C8D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4DD55A-3CC4-AB4A-8B6C-20B05D1EFD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5FB1BF-DC16-9E4A-8A4E-7190D0025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063978-71FF-6E40-A48C-8893E419FB6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D744CF-6652-0448-8C41-4D3B21E7AA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F5D1BF-DAD9-704E-957E-5ECE80131DA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1C75E9-EEA6-6D40-85F0-D6746F7C7B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1D6C08-29AC-4949-9BFC-A37A4A2281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A7D9FC-F0C3-464A-AB1A-7743121A58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40161-1D12-394B-9151-0159804003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1313" y="723900"/>
            <a:ext cx="2178050" cy="5321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988" y="723900"/>
            <a:ext cx="6384925" cy="5321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FDF3C1-9EC0-644A-8058-DCF56CB129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88" y="723900"/>
            <a:ext cx="8715375" cy="498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3988" y="1485900"/>
            <a:ext cx="4281487" cy="4559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875" y="1485900"/>
            <a:ext cx="4281488" cy="4559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3CB49F-362E-6A46-B781-B1CA606EFD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B732A162-6490-B848-BD82-D37A16745E8D}" type="datetime1">
              <a:rPr lang="en-US" smtClean="0"/>
              <a:pPr>
                <a:defRPr/>
              </a:pPr>
              <a:t>2/15/17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r>
              <a:rPr lang="en-US" smtClean="0"/>
              <a:t>CS 451 Introduction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pPr>
              <a:defRPr/>
            </a:pPr>
            <a:fld id="{EDC6CAB9-F48F-D445-97F3-3323669109A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410A76-E9BB-EE45-99A0-47F47B73E4F2}" type="datetime1">
              <a:rPr lang="en-US" smtClean="0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451 Introduction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958C4D-41C1-6E4A-9F98-1B56F47ACE6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pic>
        <p:nvPicPr>
          <p:cNvPr id="7" name="Picture 6" descr="Hazardous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3400" y="102210"/>
            <a:ext cx="928525" cy="8121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>
              <a:defRPr/>
            </a:pPr>
            <a:fld id="{32B17633-2C75-4549-92AD-F0A4F749E38E}" type="datetime1">
              <a:rPr lang="en-US" smtClean="0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r>
              <a:rPr lang="en-US" smtClean="0"/>
              <a:t>CS 451 Introduction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pPr>
              <a:defRPr/>
            </a:pPr>
            <a:fld id="{4382937C-D57A-9144-A191-F9890E7D76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97B9B2-8F57-B34D-8E38-97A5A3B964BB}" type="datetime1">
              <a:rPr lang="en-US" smtClean="0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451 Introduction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E4C8E7-3786-4440-BF57-63128C5B4C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D86126-9535-B240-8E10-1C7A198B0812}" type="datetime1">
              <a:rPr lang="en-US" smtClean="0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451 Introduction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FD804A-B28C-1742-81A5-694242E1A35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BE539A-98AE-4147-8E23-9608C5C5F38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FAD15D-3F51-0C48-B59C-03509D6586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152400-7983-0F41-AF9E-FD66BCA9966F}" type="datetime1">
              <a:rPr lang="en-US" smtClean="0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451 Introduction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092699-BD85-044A-B643-8FC4808A71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7669E8-851D-334B-839A-98434DECAAFD}" type="datetime1">
              <a:rPr lang="en-US" smtClean="0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451 Introduction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B65E77-3EC4-2E43-843D-1C6D1336E11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C4601E-E9B3-8042-AE64-989F5D11601C}" type="datetime1">
              <a:rPr lang="en-US" smtClean="0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451 Introduction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4DABCC-A179-C543-A4A6-20522C4E6E3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0E554D-A4D4-1B4A-A0B5-0FB0CD69B1DE}" type="datetime1">
              <a:rPr lang="en-US" smtClean="0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451 Introduction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F9072E-18BA-EC49-A4B6-0AB6BE6BB68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7A5A19-A5D9-EB4A-B988-49BDF49F4AED}" type="datetime1">
              <a:rPr lang="en-US" smtClean="0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451 Introduction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6BEE10-A755-2343-AF95-8EFADBEF1A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59EE3E-AE61-D94B-A70C-E319E5B8B508}" type="datetime1">
              <a:rPr lang="en-US" smtClean="0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451 Introduction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2D7386-377D-4947-874D-201844BBFA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88" y="723900"/>
            <a:ext cx="8715375" cy="498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3988" y="1485900"/>
            <a:ext cx="4281487" cy="4559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875" y="1485900"/>
            <a:ext cx="4281488" cy="4559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3CB49F-362E-6A46-B781-B1CA606EFD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200400"/>
            <a:ext cx="4038600" cy="2925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200400"/>
            <a:ext cx="4038600" cy="2925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5A8A0E-D8C8-934C-BC33-7C0B04630CE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C6A3CD-34B7-3B45-B6FF-5C6B248B1C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C07426-773C-3344-A30C-A5176E72407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50A1F-8A92-E447-A528-3A72DC925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DC263-950A-634B-86CB-650900A1220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78501-8D47-4948-AFA6-AE81E71E86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A08587-6B6D-0244-8BF6-86178A06E62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31B1AD-D909-D742-991E-6B1030CD0E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C83492-9258-674F-BC6E-1F397E9D400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582BF8-AC03-1B4D-BA49-9D030B7878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87DA59-273F-6C41-BDC3-12A592A1694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8B042F-3CC8-3A49-8564-720DDDB0BE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9483F-70F6-B946-81F8-471EBD6261E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F0189E-7F8B-0A4D-B7AF-42FCFDA874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81200"/>
            <a:ext cx="2057400" cy="41449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81200"/>
            <a:ext cx="6019800" cy="41449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423F5-3472-824F-8A4B-1B71B1839C5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2185E5-9F2F-4541-9A8D-CA220933A2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3" Type="http://schemas.openxmlformats.org/officeDocument/2006/relationships/image" Target="../media/image10.jpeg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3" Type="http://schemas.openxmlformats.org/officeDocument/2006/relationships/image" Target="../media/image11.jpeg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13" Type="http://schemas.openxmlformats.org/officeDocument/2006/relationships/image" Target="../media/image12.jpeg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3.xml"/><Relationship Id="rId12" Type="http://schemas.openxmlformats.org/officeDocument/2006/relationships/theme" Target="../theme/theme13.xml"/><Relationship Id="rId13" Type="http://schemas.openxmlformats.org/officeDocument/2006/relationships/image" Target="../media/image13.jpeg"/><Relationship Id="rId1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2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4.xml"/><Relationship Id="rId12" Type="http://schemas.openxmlformats.org/officeDocument/2006/relationships/theme" Target="../theme/theme14.xml"/><Relationship Id="rId13" Type="http://schemas.openxmlformats.org/officeDocument/2006/relationships/image" Target="../media/image14.jpeg"/><Relationship Id="rId1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5.xml"/><Relationship Id="rId12" Type="http://schemas.openxmlformats.org/officeDocument/2006/relationships/theme" Target="../theme/theme15.xml"/><Relationship Id="rId13" Type="http://schemas.openxmlformats.org/officeDocument/2006/relationships/image" Target="../media/image15.jpeg"/><Relationship Id="rId1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/Relationships>
</file>

<file path=ppt/slideMasters/_rels/slideMaster1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6.xml"/><Relationship Id="rId12" Type="http://schemas.openxmlformats.org/officeDocument/2006/relationships/theme" Target="../theme/theme16.xml"/><Relationship Id="rId13" Type="http://schemas.openxmlformats.org/officeDocument/2006/relationships/image" Target="../media/image16.jpeg"/><Relationship Id="rId1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/Relationships>
</file>

<file path=ppt/slideMasters/_rels/slideMaster1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7.xml"/><Relationship Id="rId12" Type="http://schemas.openxmlformats.org/officeDocument/2006/relationships/theme" Target="../theme/theme17.xml"/><Relationship Id="rId13" Type="http://schemas.openxmlformats.org/officeDocument/2006/relationships/image" Target="../media/image17.jpeg"/><Relationship Id="rId1" Type="http://schemas.openxmlformats.org/officeDocument/2006/relationships/slideLayout" Target="../slideLayouts/slideLayout177.xml"/><Relationship Id="rId2" Type="http://schemas.openxmlformats.org/officeDocument/2006/relationships/slideLayout" Target="../slideLayouts/slideLayout178.xml"/><Relationship Id="rId3" Type="http://schemas.openxmlformats.org/officeDocument/2006/relationships/slideLayout" Target="../slideLayouts/slideLayout179.xml"/><Relationship Id="rId4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3.xml"/><Relationship Id="rId8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86.xml"/></Relationships>
</file>

<file path=ppt/slideMasters/_rels/slideMaster1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8.xml"/><Relationship Id="rId12" Type="http://schemas.openxmlformats.org/officeDocument/2006/relationships/theme" Target="../theme/theme18.xml"/><Relationship Id="rId13" Type="http://schemas.openxmlformats.org/officeDocument/2006/relationships/image" Target="../media/image18.jpeg"/><Relationship Id="rId1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4.xml"/><Relationship Id="rId8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197.xml"/></Relationships>
</file>

<file path=ppt/slideMasters/_rels/slideMaster1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9.xml"/><Relationship Id="rId12" Type="http://schemas.openxmlformats.org/officeDocument/2006/relationships/theme" Target="../theme/theme19.xml"/><Relationship Id="rId13" Type="http://schemas.openxmlformats.org/officeDocument/2006/relationships/image" Target="../media/image19.jpeg"/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205.xml"/><Relationship Id="rId8" Type="http://schemas.openxmlformats.org/officeDocument/2006/relationships/slideLayout" Target="../slideLayouts/slideLayout206.xml"/><Relationship Id="rId9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0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2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0.xml"/><Relationship Id="rId12" Type="http://schemas.openxmlformats.org/officeDocument/2006/relationships/theme" Target="../theme/theme20.xml"/><Relationship Id="rId13" Type="http://schemas.openxmlformats.org/officeDocument/2006/relationships/image" Target="../media/image20.jpeg"/><Relationship Id="rId1" Type="http://schemas.openxmlformats.org/officeDocument/2006/relationships/slideLayout" Target="../slideLayouts/slideLayout210.xml"/><Relationship Id="rId2" Type="http://schemas.openxmlformats.org/officeDocument/2006/relationships/slideLayout" Target="../slideLayouts/slideLayout211.xml"/><Relationship Id="rId3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216.xml"/><Relationship Id="rId8" Type="http://schemas.openxmlformats.org/officeDocument/2006/relationships/slideLayout" Target="../slideLayouts/slideLayout217.xml"/><Relationship Id="rId9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19.xml"/></Relationships>
</file>

<file path=ppt/slideMasters/_rels/slideMaster2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1.xml"/><Relationship Id="rId12" Type="http://schemas.openxmlformats.org/officeDocument/2006/relationships/theme" Target="../theme/theme21.xml"/><Relationship Id="rId13" Type="http://schemas.openxmlformats.org/officeDocument/2006/relationships/image" Target="../media/image21.jpeg"/><Relationship Id="rId1" Type="http://schemas.openxmlformats.org/officeDocument/2006/relationships/slideLayout" Target="../slideLayouts/slideLayout221.xml"/><Relationship Id="rId2" Type="http://schemas.openxmlformats.org/officeDocument/2006/relationships/slideLayout" Target="../slideLayouts/slideLayout222.xml"/><Relationship Id="rId3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227.xml"/><Relationship Id="rId8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230.xml"/></Relationships>
</file>

<file path=ppt/slideMasters/_rels/slideMaster2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2.xml"/><Relationship Id="rId12" Type="http://schemas.openxmlformats.org/officeDocument/2006/relationships/theme" Target="../theme/theme22.xml"/><Relationship Id="rId13" Type="http://schemas.openxmlformats.org/officeDocument/2006/relationships/image" Target="../media/image22.jpeg"/><Relationship Id="rId1" Type="http://schemas.openxmlformats.org/officeDocument/2006/relationships/slideLayout" Target="../slideLayouts/slideLayout232.xml"/><Relationship Id="rId2" Type="http://schemas.openxmlformats.org/officeDocument/2006/relationships/slideLayout" Target="../slideLayouts/slideLayout233.xml"/><Relationship Id="rId3" Type="http://schemas.openxmlformats.org/officeDocument/2006/relationships/slideLayout" Target="../slideLayouts/slideLayout234.xml"/><Relationship Id="rId4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236.xml"/><Relationship Id="rId6" Type="http://schemas.openxmlformats.org/officeDocument/2006/relationships/slideLayout" Target="../slideLayouts/slideLayout237.xml"/><Relationship Id="rId7" Type="http://schemas.openxmlformats.org/officeDocument/2006/relationships/slideLayout" Target="../slideLayouts/slideLayout238.xml"/><Relationship Id="rId8" Type="http://schemas.openxmlformats.org/officeDocument/2006/relationships/slideLayout" Target="../slideLayouts/slideLayout239.xml"/><Relationship Id="rId9" Type="http://schemas.openxmlformats.org/officeDocument/2006/relationships/slideLayout" Target="../slideLayouts/slideLayout240.xml"/><Relationship Id="rId10" Type="http://schemas.openxmlformats.org/officeDocument/2006/relationships/slideLayout" Target="../slideLayouts/slideLayout241.xml"/></Relationships>
</file>

<file path=ppt/slideMasters/_rels/slideMaster2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3.xml"/><Relationship Id="rId12" Type="http://schemas.openxmlformats.org/officeDocument/2006/relationships/theme" Target="../theme/theme23.xml"/><Relationship Id="rId13" Type="http://schemas.openxmlformats.org/officeDocument/2006/relationships/image" Target="../media/image23.jpeg"/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slideLayout" Target="../slideLayouts/slideLayout249.xml"/><Relationship Id="rId8" Type="http://schemas.openxmlformats.org/officeDocument/2006/relationships/slideLayout" Target="../slideLayouts/slideLayout250.xml"/><Relationship Id="rId9" Type="http://schemas.openxmlformats.org/officeDocument/2006/relationships/slideLayout" Target="../slideLayouts/slideLayout251.xml"/><Relationship Id="rId10" Type="http://schemas.openxmlformats.org/officeDocument/2006/relationships/slideLayout" Target="../slideLayouts/slideLayout252.xml"/></Relationships>
</file>

<file path=ppt/slideMasters/_rels/slideMaster2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4.xml"/><Relationship Id="rId12" Type="http://schemas.openxmlformats.org/officeDocument/2006/relationships/theme" Target="../theme/theme24.xml"/><Relationship Id="rId13" Type="http://schemas.openxmlformats.org/officeDocument/2006/relationships/image" Target="../media/image24.jpeg"/><Relationship Id="rId1" Type="http://schemas.openxmlformats.org/officeDocument/2006/relationships/slideLayout" Target="../slideLayouts/slideLayout254.xml"/><Relationship Id="rId2" Type="http://schemas.openxmlformats.org/officeDocument/2006/relationships/slideLayout" Target="../slideLayouts/slideLayout255.xml"/><Relationship Id="rId3" Type="http://schemas.openxmlformats.org/officeDocument/2006/relationships/slideLayout" Target="../slideLayouts/slideLayout256.xml"/><Relationship Id="rId4" Type="http://schemas.openxmlformats.org/officeDocument/2006/relationships/slideLayout" Target="../slideLayouts/slideLayout257.xml"/><Relationship Id="rId5" Type="http://schemas.openxmlformats.org/officeDocument/2006/relationships/slideLayout" Target="../slideLayouts/slideLayout258.xml"/><Relationship Id="rId6" Type="http://schemas.openxmlformats.org/officeDocument/2006/relationships/slideLayout" Target="../slideLayouts/slideLayout259.xml"/><Relationship Id="rId7" Type="http://schemas.openxmlformats.org/officeDocument/2006/relationships/slideLayout" Target="../slideLayouts/slideLayout260.xml"/><Relationship Id="rId8" Type="http://schemas.openxmlformats.org/officeDocument/2006/relationships/slideLayout" Target="../slideLayouts/slideLayout261.xml"/><Relationship Id="rId9" Type="http://schemas.openxmlformats.org/officeDocument/2006/relationships/slideLayout" Target="../slideLayouts/slideLayout262.xml"/><Relationship Id="rId10" Type="http://schemas.openxmlformats.org/officeDocument/2006/relationships/slideLayout" Target="../slideLayouts/slideLayout263.xml"/></Relationships>
</file>

<file path=ppt/slideMasters/_rels/slideMaster2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5.xml"/><Relationship Id="rId12" Type="http://schemas.openxmlformats.org/officeDocument/2006/relationships/theme" Target="../theme/theme25.xml"/><Relationship Id="rId13" Type="http://schemas.openxmlformats.org/officeDocument/2006/relationships/image" Target="../media/image25.jpeg"/><Relationship Id="rId1" Type="http://schemas.openxmlformats.org/officeDocument/2006/relationships/slideLayout" Target="../slideLayouts/slideLayout265.xml"/><Relationship Id="rId2" Type="http://schemas.openxmlformats.org/officeDocument/2006/relationships/slideLayout" Target="../slideLayouts/slideLayout266.xml"/><Relationship Id="rId3" Type="http://schemas.openxmlformats.org/officeDocument/2006/relationships/slideLayout" Target="../slideLayouts/slideLayout267.xml"/><Relationship Id="rId4" Type="http://schemas.openxmlformats.org/officeDocument/2006/relationships/slideLayout" Target="../slideLayouts/slideLayout268.xml"/><Relationship Id="rId5" Type="http://schemas.openxmlformats.org/officeDocument/2006/relationships/slideLayout" Target="../slideLayouts/slideLayout269.xml"/><Relationship Id="rId6" Type="http://schemas.openxmlformats.org/officeDocument/2006/relationships/slideLayout" Target="../slideLayouts/slideLayout270.xml"/><Relationship Id="rId7" Type="http://schemas.openxmlformats.org/officeDocument/2006/relationships/slideLayout" Target="../slideLayouts/slideLayout271.xml"/><Relationship Id="rId8" Type="http://schemas.openxmlformats.org/officeDocument/2006/relationships/slideLayout" Target="../slideLayouts/slideLayout272.xml"/><Relationship Id="rId9" Type="http://schemas.openxmlformats.org/officeDocument/2006/relationships/slideLayout" Target="../slideLayouts/slideLayout273.xml"/><Relationship Id="rId10" Type="http://schemas.openxmlformats.org/officeDocument/2006/relationships/slideLayout" Target="../slideLayouts/slideLayout274.xml"/></Relationships>
</file>

<file path=ppt/slideMasters/_rels/slideMaster2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26.xml"/><Relationship Id="rId13" Type="http://schemas.openxmlformats.org/officeDocument/2006/relationships/image" Target="../media/image26.jpeg"/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/Relationships>
</file>

<file path=ppt/slideMasters/_rels/slideMaster2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97.xml"/><Relationship Id="rId12" Type="http://schemas.openxmlformats.org/officeDocument/2006/relationships/theme" Target="../theme/theme27.xml"/><Relationship Id="rId13" Type="http://schemas.openxmlformats.org/officeDocument/2006/relationships/image" Target="../media/image27.jpeg"/><Relationship Id="rId1" Type="http://schemas.openxmlformats.org/officeDocument/2006/relationships/slideLayout" Target="../slideLayouts/slideLayout287.xml"/><Relationship Id="rId2" Type="http://schemas.openxmlformats.org/officeDocument/2006/relationships/slideLayout" Target="../slideLayouts/slideLayout288.xml"/><Relationship Id="rId3" Type="http://schemas.openxmlformats.org/officeDocument/2006/relationships/slideLayout" Target="../slideLayouts/slideLayout289.xml"/><Relationship Id="rId4" Type="http://schemas.openxmlformats.org/officeDocument/2006/relationships/slideLayout" Target="../slideLayouts/slideLayout290.xml"/><Relationship Id="rId5" Type="http://schemas.openxmlformats.org/officeDocument/2006/relationships/slideLayout" Target="../slideLayouts/slideLayout291.xml"/><Relationship Id="rId6" Type="http://schemas.openxmlformats.org/officeDocument/2006/relationships/slideLayout" Target="../slideLayouts/slideLayout292.xml"/><Relationship Id="rId7" Type="http://schemas.openxmlformats.org/officeDocument/2006/relationships/slideLayout" Target="../slideLayouts/slideLayout293.xml"/><Relationship Id="rId8" Type="http://schemas.openxmlformats.org/officeDocument/2006/relationships/slideLayout" Target="../slideLayouts/slideLayout294.xml"/><Relationship Id="rId9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296.xml"/></Relationships>
</file>

<file path=ppt/slideMasters/_rels/slideMaster2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08.xml"/><Relationship Id="rId12" Type="http://schemas.openxmlformats.org/officeDocument/2006/relationships/theme" Target="../theme/theme28.xml"/><Relationship Id="rId13" Type="http://schemas.openxmlformats.org/officeDocument/2006/relationships/image" Target="../media/image28.jpeg"/><Relationship Id="rId1" Type="http://schemas.openxmlformats.org/officeDocument/2006/relationships/slideLayout" Target="../slideLayouts/slideLayout298.xml"/><Relationship Id="rId2" Type="http://schemas.openxmlformats.org/officeDocument/2006/relationships/slideLayout" Target="../slideLayouts/slideLayout299.xml"/><Relationship Id="rId3" Type="http://schemas.openxmlformats.org/officeDocument/2006/relationships/slideLayout" Target="../slideLayouts/slideLayout300.xml"/><Relationship Id="rId4" Type="http://schemas.openxmlformats.org/officeDocument/2006/relationships/slideLayout" Target="../slideLayouts/slideLayout301.xml"/><Relationship Id="rId5" Type="http://schemas.openxmlformats.org/officeDocument/2006/relationships/slideLayout" Target="../slideLayouts/slideLayout302.xml"/><Relationship Id="rId6" Type="http://schemas.openxmlformats.org/officeDocument/2006/relationships/slideLayout" Target="../slideLayouts/slideLayout303.xml"/><Relationship Id="rId7" Type="http://schemas.openxmlformats.org/officeDocument/2006/relationships/slideLayout" Target="../slideLayouts/slideLayout304.xml"/><Relationship Id="rId8" Type="http://schemas.openxmlformats.org/officeDocument/2006/relationships/slideLayout" Target="../slideLayouts/slideLayout305.xml"/><Relationship Id="rId9" Type="http://schemas.openxmlformats.org/officeDocument/2006/relationships/slideLayout" Target="../slideLayouts/slideLayout306.xml"/><Relationship Id="rId10" Type="http://schemas.openxmlformats.org/officeDocument/2006/relationships/slideLayout" Target="../slideLayouts/slideLayout307.xml"/></Relationships>
</file>

<file path=ppt/slideMasters/_rels/slideMaster2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19.xml"/><Relationship Id="rId12" Type="http://schemas.openxmlformats.org/officeDocument/2006/relationships/theme" Target="../theme/theme29.xml"/><Relationship Id="rId13" Type="http://schemas.openxmlformats.org/officeDocument/2006/relationships/image" Target="../media/image29.jpeg"/><Relationship Id="rId1" Type="http://schemas.openxmlformats.org/officeDocument/2006/relationships/slideLayout" Target="../slideLayouts/slideLayout309.xml"/><Relationship Id="rId2" Type="http://schemas.openxmlformats.org/officeDocument/2006/relationships/slideLayout" Target="../slideLayouts/slideLayout310.xml"/><Relationship Id="rId3" Type="http://schemas.openxmlformats.org/officeDocument/2006/relationships/slideLayout" Target="../slideLayouts/slideLayout311.xml"/><Relationship Id="rId4" Type="http://schemas.openxmlformats.org/officeDocument/2006/relationships/slideLayout" Target="../slideLayouts/slideLayout312.xml"/><Relationship Id="rId5" Type="http://schemas.openxmlformats.org/officeDocument/2006/relationships/slideLayout" Target="../slideLayouts/slideLayout313.xml"/><Relationship Id="rId6" Type="http://schemas.openxmlformats.org/officeDocument/2006/relationships/slideLayout" Target="../slideLayouts/slideLayout314.xml"/><Relationship Id="rId7" Type="http://schemas.openxmlformats.org/officeDocument/2006/relationships/slideLayout" Target="../slideLayouts/slideLayout315.xml"/><Relationship Id="rId8" Type="http://schemas.openxmlformats.org/officeDocument/2006/relationships/slideLayout" Target="../slideLayouts/slideLayout316.xml"/><Relationship Id="rId9" Type="http://schemas.openxmlformats.org/officeDocument/2006/relationships/slideLayout" Target="../slideLayouts/slideLayout317.xml"/><Relationship Id="rId10" Type="http://schemas.openxmlformats.org/officeDocument/2006/relationships/slideLayout" Target="../slideLayouts/slideLayout318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3.jpe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3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0.xml"/><Relationship Id="rId12" Type="http://schemas.openxmlformats.org/officeDocument/2006/relationships/theme" Target="../theme/theme30.xml"/><Relationship Id="rId13" Type="http://schemas.openxmlformats.org/officeDocument/2006/relationships/image" Target="../media/image30.jpeg"/><Relationship Id="rId1" Type="http://schemas.openxmlformats.org/officeDocument/2006/relationships/slideLayout" Target="../slideLayouts/slideLayout320.xml"/><Relationship Id="rId2" Type="http://schemas.openxmlformats.org/officeDocument/2006/relationships/slideLayout" Target="../slideLayouts/slideLayout321.xml"/><Relationship Id="rId3" Type="http://schemas.openxmlformats.org/officeDocument/2006/relationships/slideLayout" Target="../slideLayouts/slideLayout322.xml"/><Relationship Id="rId4" Type="http://schemas.openxmlformats.org/officeDocument/2006/relationships/slideLayout" Target="../slideLayouts/slideLayout323.xml"/><Relationship Id="rId5" Type="http://schemas.openxmlformats.org/officeDocument/2006/relationships/slideLayout" Target="../slideLayouts/slideLayout324.xml"/><Relationship Id="rId6" Type="http://schemas.openxmlformats.org/officeDocument/2006/relationships/slideLayout" Target="../slideLayouts/slideLayout325.xml"/><Relationship Id="rId7" Type="http://schemas.openxmlformats.org/officeDocument/2006/relationships/slideLayout" Target="../slideLayouts/slideLayout326.xml"/><Relationship Id="rId8" Type="http://schemas.openxmlformats.org/officeDocument/2006/relationships/slideLayout" Target="../slideLayouts/slideLayout327.xml"/><Relationship Id="rId9" Type="http://schemas.openxmlformats.org/officeDocument/2006/relationships/slideLayout" Target="../slideLayouts/slideLayout328.xml"/><Relationship Id="rId10" Type="http://schemas.openxmlformats.org/officeDocument/2006/relationships/slideLayout" Target="../slideLayouts/slideLayout329.xml"/></Relationships>
</file>

<file path=ppt/slideMasters/_rels/slideMaster3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1.xml"/><Relationship Id="rId13" Type="http://schemas.openxmlformats.org/officeDocument/2006/relationships/image" Target="../media/image31.jpeg"/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/Relationships>
</file>

<file path=ppt/slideMasters/_rels/slideMaster3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2.xml"/><Relationship Id="rId12" Type="http://schemas.openxmlformats.org/officeDocument/2006/relationships/slideLayout" Target="../slideLayouts/slideLayout353.xml"/><Relationship Id="rId13" Type="http://schemas.openxmlformats.org/officeDocument/2006/relationships/theme" Target="../theme/theme32.xml"/><Relationship Id="rId14" Type="http://schemas.openxmlformats.org/officeDocument/2006/relationships/image" Target="../media/image32.jpeg"/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slideLayout" Target="../slideLayouts/slideLayout348.xml"/><Relationship Id="rId8" Type="http://schemas.openxmlformats.org/officeDocument/2006/relationships/slideLayout" Target="../slideLayouts/slideLayout349.xml"/><Relationship Id="rId9" Type="http://schemas.openxmlformats.org/officeDocument/2006/relationships/slideLayout" Target="../slideLayouts/slideLayout350.xml"/><Relationship Id="rId10" Type="http://schemas.openxmlformats.org/officeDocument/2006/relationships/slideLayout" Target="../slideLayouts/slideLayout351.xml"/></Relationships>
</file>

<file path=ppt/slideMasters/_rels/slideMaster3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4.xml"/><Relationship Id="rId12" Type="http://schemas.openxmlformats.org/officeDocument/2006/relationships/theme" Target="../theme/theme33.xml"/><Relationship Id="rId13" Type="http://schemas.openxmlformats.org/officeDocument/2006/relationships/image" Target="../media/image33.jpeg"/><Relationship Id="rId1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9.xml"/><Relationship Id="rId7" Type="http://schemas.openxmlformats.org/officeDocument/2006/relationships/slideLayout" Target="../slideLayouts/slideLayout360.xml"/><Relationship Id="rId8" Type="http://schemas.openxmlformats.org/officeDocument/2006/relationships/slideLayout" Target="../slideLayouts/slideLayout361.xml"/><Relationship Id="rId9" Type="http://schemas.openxmlformats.org/officeDocument/2006/relationships/slideLayout" Target="../slideLayouts/slideLayout362.xml"/><Relationship Id="rId10" Type="http://schemas.openxmlformats.org/officeDocument/2006/relationships/slideLayout" Target="../slideLayouts/slideLayout363.xml"/></Relationships>
</file>

<file path=ppt/slideMasters/_rels/slideMaster3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75.xml"/><Relationship Id="rId12" Type="http://schemas.openxmlformats.org/officeDocument/2006/relationships/theme" Target="../theme/theme34.xml"/><Relationship Id="rId13" Type="http://schemas.openxmlformats.org/officeDocument/2006/relationships/image" Target="../media/image34.jpeg"/><Relationship Id="rId1" Type="http://schemas.openxmlformats.org/officeDocument/2006/relationships/slideLayout" Target="../slideLayouts/slideLayout365.xml"/><Relationship Id="rId2" Type="http://schemas.openxmlformats.org/officeDocument/2006/relationships/slideLayout" Target="../slideLayouts/slideLayout366.xml"/><Relationship Id="rId3" Type="http://schemas.openxmlformats.org/officeDocument/2006/relationships/slideLayout" Target="../slideLayouts/slideLayout367.xml"/><Relationship Id="rId4" Type="http://schemas.openxmlformats.org/officeDocument/2006/relationships/slideLayout" Target="../slideLayouts/slideLayout368.xml"/><Relationship Id="rId5" Type="http://schemas.openxmlformats.org/officeDocument/2006/relationships/slideLayout" Target="../slideLayouts/slideLayout369.xml"/><Relationship Id="rId6" Type="http://schemas.openxmlformats.org/officeDocument/2006/relationships/slideLayout" Target="../slideLayouts/slideLayout370.xml"/><Relationship Id="rId7" Type="http://schemas.openxmlformats.org/officeDocument/2006/relationships/slideLayout" Target="../slideLayouts/slideLayout371.xml"/><Relationship Id="rId8" Type="http://schemas.openxmlformats.org/officeDocument/2006/relationships/slideLayout" Target="../slideLayouts/slideLayout372.xml"/><Relationship Id="rId9" Type="http://schemas.openxmlformats.org/officeDocument/2006/relationships/slideLayout" Target="../slideLayouts/slideLayout373.xml"/><Relationship Id="rId10" Type="http://schemas.openxmlformats.org/officeDocument/2006/relationships/slideLayout" Target="../slideLayouts/slideLayout374.xml"/></Relationships>
</file>

<file path=ppt/slideMasters/_rels/slideMaster3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86.xml"/><Relationship Id="rId12" Type="http://schemas.openxmlformats.org/officeDocument/2006/relationships/theme" Target="../theme/theme35.xml"/><Relationship Id="rId13" Type="http://schemas.openxmlformats.org/officeDocument/2006/relationships/image" Target="../media/image35.jpeg"/><Relationship Id="rId1" Type="http://schemas.openxmlformats.org/officeDocument/2006/relationships/slideLayout" Target="../slideLayouts/slideLayout376.xml"/><Relationship Id="rId2" Type="http://schemas.openxmlformats.org/officeDocument/2006/relationships/slideLayout" Target="../slideLayouts/slideLayout377.xml"/><Relationship Id="rId3" Type="http://schemas.openxmlformats.org/officeDocument/2006/relationships/slideLayout" Target="../slideLayouts/slideLayout378.xml"/><Relationship Id="rId4" Type="http://schemas.openxmlformats.org/officeDocument/2006/relationships/slideLayout" Target="../slideLayouts/slideLayout379.xml"/><Relationship Id="rId5" Type="http://schemas.openxmlformats.org/officeDocument/2006/relationships/slideLayout" Target="../slideLayouts/slideLayout380.xml"/><Relationship Id="rId6" Type="http://schemas.openxmlformats.org/officeDocument/2006/relationships/slideLayout" Target="../slideLayouts/slideLayout381.xml"/><Relationship Id="rId7" Type="http://schemas.openxmlformats.org/officeDocument/2006/relationships/slideLayout" Target="../slideLayouts/slideLayout382.xml"/><Relationship Id="rId8" Type="http://schemas.openxmlformats.org/officeDocument/2006/relationships/slideLayout" Target="../slideLayouts/slideLayout383.xml"/><Relationship Id="rId9" Type="http://schemas.openxmlformats.org/officeDocument/2006/relationships/slideLayout" Target="../slideLayouts/slideLayout384.xml"/><Relationship Id="rId10" Type="http://schemas.openxmlformats.org/officeDocument/2006/relationships/slideLayout" Target="../slideLayouts/slideLayout385.xml"/></Relationships>
</file>

<file path=ppt/slideMasters/_rels/slideMaster3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97.xml"/><Relationship Id="rId12" Type="http://schemas.openxmlformats.org/officeDocument/2006/relationships/theme" Target="../theme/theme36.xml"/><Relationship Id="rId13" Type="http://schemas.openxmlformats.org/officeDocument/2006/relationships/image" Target="../media/image36.jpeg"/><Relationship Id="rId1" Type="http://schemas.openxmlformats.org/officeDocument/2006/relationships/slideLayout" Target="../slideLayouts/slideLayout387.xml"/><Relationship Id="rId2" Type="http://schemas.openxmlformats.org/officeDocument/2006/relationships/slideLayout" Target="../slideLayouts/slideLayout388.xml"/><Relationship Id="rId3" Type="http://schemas.openxmlformats.org/officeDocument/2006/relationships/slideLayout" Target="../slideLayouts/slideLayout389.xml"/><Relationship Id="rId4" Type="http://schemas.openxmlformats.org/officeDocument/2006/relationships/slideLayout" Target="../slideLayouts/slideLayout390.xml"/><Relationship Id="rId5" Type="http://schemas.openxmlformats.org/officeDocument/2006/relationships/slideLayout" Target="../slideLayouts/slideLayout391.xml"/><Relationship Id="rId6" Type="http://schemas.openxmlformats.org/officeDocument/2006/relationships/slideLayout" Target="../slideLayouts/slideLayout392.xml"/><Relationship Id="rId7" Type="http://schemas.openxmlformats.org/officeDocument/2006/relationships/slideLayout" Target="../slideLayouts/slideLayout393.xml"/><Relationship Id="rId8" Type="http://schemas.openxmlformats.org/officeDocument/2006/relationships/slideLayout" Target="../slideLayouts/slideLayout394.xml"/><Relationship Id="rId9" Type="http://schemas.openxmlformats.org/officeDocument/2006/relationships/slideLayout" Target="../slideLayouts/slideLayout395.xml"/><Relationship Id="rId10" Type="http://schemas.openxmlformats.org/officeDocument/2006/relationships/slideLayout" Target="../slideLayouts/slideLayout396.xml"/></Relationships>
</file>

<file path=ppt/slideMasters/_rels/slideMaster3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08.xml"/><Relationship Id="rId12" Type="http://schemas.openxmlformats.org/officeDocument/2006/relationships/theme" Target="../theme/theme37.xml"/><Relationship Id="rId13" Type="http://schemas.openxmlformats.org/officeDocument/2006/relationships/image" Target="../media/image37.jpeg"/><Relationship Id="rId1" Type="http://schemas.openxmlformats.org/officeDocument/2006/relationships/slideLayout" Target="../slideLayouts/slideLayout398.xml"/><Relationship Id="rId2" Type="http://schemas.openxmlformats.org/officeDocument/2006/relationships/slideLayout" Target="../slideLayouts/slideLayout399.xml"/><Relationship Id="rId3" Type="http://schemas.openxmlformats.org/officeDocument/2006/relationships/slideLayout" Target="../slideLayouts/slideLayout400.xml"/><Relationship Id="rId4" Type="http://schemas.openxmlformats.org/officeDocument/2006/relationships/slideLayout" Target="../slideLayouts/slideLayout401.xml"/><Relationship Id="rId5" Type="http://schemas.openxmlformats.org/officeDocument/2006/relationships/slideLayout" Target="../slideLayouts/slideLayout402.xml"/><Relationship Id="rId6" Type="http://schemas.openxmlformats.org/officeDocument/2006/relationships/slideLayout" Target="../slideLayouts/slideLayout403.xml"/><Relationship Id="rId7" Type="http://schemas.openxmlformats.org/officeDocument/2006/relationships/slideLayout" Target="../slideLayouts/slideLayout404.xml"/><Relationship Id="rId8" Type="http://schemas.openxmlformats.org/officeDocument/2006/relationships/slideLayout" Target="../slideLayouts/slideLayout405.xml"/><Relationship Id="rId9" Type="http://schemas.openxmlformats.org/officeDocument/2006/relationships/slideLayout" Target="../slideLayouts/slideLayout406.xml"/><Relationship Id="rId10" Type="http://schemas.openxmlformats.org/officeDocument/2006/relationships/slideLayout" Target="../slideLayouts/slideLayout407.xml"/></Relationships>
</file>

<file path=ppt/slideMasters/_rels/slideMaster3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19.xml"/><Relationship Id="rId12" Type="http://schemas.openxmlformats.org/officeDocument/2006/relationships/theme" Target="../theme/theme38.xml"/><Relationship Id="rId13" Type="http://schemas.openxmlformats.org/officeDocument/2006/relationships/image" Target="../media/image38.jpeg"/><Relationship Id="rId1" Type="http://schemas.openxmlformats.org/officeDocument/2006/relationships/slideLayout" Target="../slideLayouts/slideLayout409.xml"/><Relationship Id="rId2" Type="http://schemas.openxmlformats.org/officeDocument/2006/relationships/slideLayout" Target="../slideLayouts/slideLayout410.xml"/><Relationship Id="rId3" Type="http://schemas.openxmlformats.org/officeDocument/2006/relationships/slideLayout" Target="../slideLayouts/slideLayout411.xml"/><Relationship Id="rId4" Type="http://schemas.openxmlformats.org/officeDocument/2006/relationships/slideLayout" Target="../slideLayouts/slideLayout412.xml"/><Relationship Id="rId5" Type="http://schemas.openxmlformats.org/officeDocument/2006/relationships/slideLayout" Target="../slideLayouts/slideLayout413.xml"/><Relationship Id="rId6" Type="http://schemas.openxmlformats.org/officeDocument/2006/relationships/slideLayout" Target="../slideLayouts/slideLayout414.xml"/><Relationship Id="rId7" Type="http://schemas.openxmlformats.org/officeDocument/2006/relationships/slideLayout" Target="../slideLayouts/slideLayout415.xml"/><Relationship Id="rId8" Type="http://schemas.openxmlformats.org/officeDocument/2006/relationships/slideLayout" Target="../slideLayouts/slideLayout416.xml"/><Relationship Id="rId9" Type="http://schemas.openxmlformats.org/officeDocument/2006/relationships/slideLayout" Target="../slideLayouts/slideLayout417.xml"/><Relationship Id="rId10" Type="http://schemas.openxmlformats.org/officeDocument/2006/relationships/slideLayout" Target="../slideLayouts/slideLayout418.xml"/></Relationships>
</file>

<file path=ppt/slideMasters/_rels/slideMaster3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30.xml"/><Relationship Id="rId12" Type="http://schemas.openxmlformats.org/officeDocument/2006/relationships/theme" Target="../theme/theme39.xml"/><Relationship Id="rId13" Type="http://schemas.openxmlformats.org/officeDocument/2006/relationships/image" Target="../media/image39.jpeg"/><Relationship Id="rId1" Type="http://schemas.openxmlformats.org/officeDocument/2006/relationships/slideLayout" Target="../slideLayouts/slideLayout420.xml"/><Relationship Id="rId2" Type="http://schemas.openxmlformats.org/officeDocument/2006/relationships/slideLayout" Target="../slideLayouts/slideLayout421.xml"/><Relationship Id="rId3" Type="http://schemas.openxmlformats.org/officeDocument/2006/relationships/slideLayout" Target="../slideLayouts/slideLayout422.xml"/><Relationship Id="rId4" Type="http://schemas.openxmlformats.org/officeDocument/2006/relationships/slideLayout" Target="../slideLayouts/slideLayout423.xml"/><Relationship Id="rId5" Type="http://schemas.openxmlformats.org/officeDocument/2006/relationships/slideLayout" Target="../slideLayouts/slideLayout424.xml"/><Relationship Id="rId6" Type="http://schemas.openxmlformats.org/officeDocument/2006/relationships/slideLayout" Target="../slideLayouts/slideLayout425.xml"/><Relationship Id="rId7" Type="http://schemas.openxmlformats.org/officeDocument/2006/relationships/slideLayout" Target="../slideLayouts/slideLayout426.xml"/><Relationship Id="rId8" Type="http://schemas.openxmlformats.org/officeDocument/2006/relationships/slideLayout" Target="../slideLayouts/slideLayout427.xml"/><Relationship Id="rId9" Type="http://schemas.openxmlformats.org/officeDocument/2006/relationships/slideLayout" Target="../slideLayouts/slideLayout428.xml"/><Relationship Id="rId10" Type="http://schemas.openxmlformats.org/officeDocument/2006/relationships/slideLayout" Target="../slideLayouts/slideLayout429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4.jpe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4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1.xml"/><Relationship Id="rId12" Type="http://schemas.openxmlformats.org/officeDocument/2006/relationships/theme" Target="../theme/theme40.xml"/><Relationship Id="rId13" Type="http://schemas.openxmlformats.org/officeDocument/2006/relationships/image" Target="../media/image40.jpeg"/><Relationship Id="rId1" Type="http://schemas.openxmlformats.org/officeDocument/2006/relationships/slideLayout" Target="../slideLayouts/slideLayout431.xml"/><Relationship Id="rId2" Type="http://schemas.openxmlformats.org/officeDocument/2006/relationships/slideLayout" Target="../slideLayouts/slideLayout432.xml"/><Relationship Id="rId3" Type="http://schemas.openxmlformats.org/officeDocument/2006/relationships/slideLayout" Target="../slideLayouts/slideLayout433.xml"/><Relationship Id="rId4" Type="http://schemas.openxmlformats.org/officeDocument/2006/relationships/slideLayout" Target="../slideLayouts/slideLayout434.xml"/><Relationship Id="rId5" Type="http://schemas.openxmlformats.org/officeDocument/2006/relationships/slideLayout" Target="../slideLayouts/slideLayout435.xml"/><Relationship Id="rId6" Type="http://schemas.openxmlformats.org/officeDocument/2006/relationships/slideLayout" Target="../slideLayouts/slideLayout436.xml"/><Relationship Id="rId7" Type="http://schemas.openxmlformats.org/officeDocument/2006/relationships/slideLayout" Target="../slideLayouts/slideLayout437.xml"/><Relationship Id="rId8" Type="http://schemas.openxmlformats.org/officeDocument/2006/relationships/slideLayout" Target="../slideLayouts/slideLayout438.xml"/><Relationship Id="rId9" Type="http://schemas.openxmlformats.org/officeDocument/2006/relationships/slideLayout" Target="../slideLayouts/slideLayout439.xml"/><Relationship Id="rId10" Type="http://schemas.openxmlformats.org/officeDocument/2006/relationships/slideLayout" Target="../slideLayouts/slideLayout440.xml"/></Relationships>
</file>

<file path=ppt/slideMasters/_rels/slideMaster4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2.xml"/><Relationship Id="rId12" Type="http://schemas.openxmlformats.org/officeDocument/2006/relationships/theme" Target="../theme/theme41.xml"/><Relationship Id="rId13" Type="http://schemas.openxmlformats.org/officeDocument/2006/relationships/image" Target="../media/image41.jpeg"/><Relationship Id="rId1" Type="http://schemas.openxmlformats.org/officeDocument/2006/relationships/slideLayout" Target="../slideLayouts/slideLayout442.xml"/><Relationship Id="rId2" Type="http://schemas.openxmlformats.org/officeDocument/2006/relationships/slideLayout" Target="../slideLayouts/slideLayout443.xml"/><Relationship Id="rId3" Type="http://schemas.openxmlformats.org/officeDocument/2006/relationships/slideLayout" Target="../slideLayouts/slideLayout444.xml"/><Relationship Id="rId4" Type="http://schemas.openxmlformats.org/officeDocument/2006/relationships/slideLayout" Target="../slideLayouts/slideLayout445.xml"/><Relationship Id="rId5" Type="http://schemas.openxmlformats.org/officeDocument/2006/relationships/slideLayout" Target="../slideLayouts/slideLayout446.xml"/><Relationship Id="rId6" Type="http://schemas.openxmlformats.org/officeDocument/2006/relationships/slideLayout" Target="../slideLayouts/slideLayout447.xml"/><Relationship Id="rId7" Type="http://schemas.openxmlformats.org/officeDocument/2006/relationships/slideLayout" Target="../slideLayouts/slideLayout448.xml"/><Relationship Id="rId8" Type="http://schemas.openxmlformats.org/officeDocument/2006/relationships/slideLayout" Target="../slideLayouts/slideLayout449.xml"/><Relationship Id="rId9" Type="http://schemas.openxmlformats.org/officeDocument/2006/relationships/slideLayout" Target="../slideLayouts/slideLayout450.xml"/><Relationship Id="rId10" Type="http://schemas.openxmlformats.org/officeDocument/2006/relationships/slideLayout" Target="../slideLayouts/slideLayout451.xml"/></Relationships>
</file>

<file path=ppt/slideMasters/_rels/slideMaster4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3.xml"/><Relationship Id="rId12" Type="http://schemas.openxmlformats.org/officeDocument/2006/relationships/theme" Target="../theme/theme42.xml"/><Relationship Id="rId13" Type="http://schemas.openxmlformats.org/officeDocument/2006/relationships/image" Target="../media/image42.jpeg"/><Relationship Id="rId1" Type="http://schemas.openxmlformats.org/officeDocument/2006/relationships/slideLayout" Target="../slideLayouts/slideLayout453.xml"/><Relationship Id="rId2" Type="http://schemas.openxmlformats.org/officeDocument/2006/relationships/slideLayout" Target="../slideLayouts/slideLayout454.xml"/><Relationship Id="rId3" Type="http://schemas.openxmlformats.org/officeDocument/2006/relationships/slideLayout" Target="../slideLayouts/slideLayout455.xml"/><Relationship Id="rId4" Type="http://schemas.openxmlformats.org/officeDocument/2006/relationships/slideLayout" Target="../slideLayouts/slideLayout456.xml"/><Relationship Id="rId5" Type="http://schemas.openxmlformats.org/officeDocument/2006/relationships/slideLayout" Target="../slideLayouts/slideLayout457.xml"/><Relationship Id="rId6" Type="http://schemas.openxmlformats.org/officeDocument/2006/relationships/slideLayout" Target="../slideLayouts/slideLayout458.xml"/><Relationship Id="rId7" Type="http://schemas.openxmlformats.org/officeDocument/2006/relationships/slideLayout" Target="../slideLayouts/slideLayout459.xml"/><Relationship Id="rId8" Type="http://schemas.openxmlformats.org/officeDocument/2006/relationships/slideLayout" Target="../slideLayouts/slideLayout460.xml"/><Relationship Id="rId9" Type="http://schemas.openxmlformats.org/officeDocument/2006/relationships/slideLayout" Target="../slideLayouts/slideLayout461.xml"/><Relationship Id="rId10" Type="http://schemas.openxmlformats.org/officeDocument/2006/relationships/slideLayout" Target="../slideLayouts/slideLayout462.xml"/></Relationships>
</file>

<file path=ppt/slideMasters/_rels/slideMaster4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4.xml"/><Relationship Id="rId12" Type="http://schemas.openxmlformats.org/officeDocument/2006/relationships/theme" Target="../theme/theme43.xml"/><Relationship Id="rId13" Type="http://schemas.openxmlformats.org/officeDocument/2006/relationships/image" Target="../media/image43.jpeg"/><Relationship Id="rId1" Type="http://schemas.openxmlformats.org/officeDocument/2006/relationships/slideLayout" Target="../slideLayouts/slideLayout464.xml"/><Relationship Id="rId2" Type="http://schemas.openxmlformats.org/officeDocument/2006/relationships/slideLayout" Target="../slideLayouts/slideLayout465.xml"/><Relationship Id="rId3" Type="http://schemas.openxmlformats.org/officeDocument/2006/relationships/slideLayout" Target="../slideLayouts/slideLayout466.xml"/><Relationship Id="rId4" Type="http://schemas.openxmlformats.org/officeDocument/2006/relationships/slideLayout" Target="../slideLayouts/slideLayout467.xml"/><Relationship Id="rId5" Type="http://schemas.openxmlformats.org/officeDocument/2006/relationships/slideLayout" Target="../slideLayouts/slideLayout468.xml"/><Relationship Id="rId6" Type="http://schemas.openxmlformats.org/officeDocument/2006/relationships/slideLayout" Target="../slideLayouts/slideLayout469.xml"/><Relationship Id="rId7" Type="http://schemas.openxmlformats.org/officeDocument/2006/relationships/slideLayout" Target="../slideLayouts/slideLayout470.xml"/><Relationship Id="rId8" Type="http://schemas.openxmlformats.org/officeDocument/2006/relationships/slideLayout" Target="../slideLayouts/slideLayout471.xml"/><Relationship Id="rId9" Type="http://schemas.openxmlformats.org/officeDocument/2006/relationships/slideLayout" Target="../slideLayouts/slideLayout472.xml"/><Relationship Id="rId10" Type="http://schemas.openxmlformats.org/officeDocument/2006/relationships/slideLayout" Target="../slideLayouts/slideLayout473.xml"/></Relationships>
</file>

<file path=ppt/slideMasters/_rels/slideMaster4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85.xml"/><Relationship Id="rId12" Type="http://schemas.openxmlformats.org/officeDocument/2006/relationships/theme" Target="../theme/theme44.xml"/><Relationship Id="rId13" Type="http://schemas.openxmlformats.org/officeDocument/2006/relationships/image" Target="../media/image44.jpeg"/><Relationship Id="rId1" Type="http://schemas.openxmlformats.org/officeDocument/2006/relationships/slideLayout" Target="../slideLayouts/slideLayout475.xml"/><Relationship Id="rId2" Type="http://schemas.openxmlformats.org/officeDocument/2006/relationships/slideLayout" Target="../slideLayouts/slideLayout476.xml"/><Relationship Id="rId3" Type="http://schemas.openxmlformats.org/officeDocument/2006/relationships/slideLayout" Target="../slideLayouts/slideLayout477.xml"/><Relationship Id="rId4" Type="http://schemas.openxmlformats.org/officeDocument/2006/relationships/slideLayout" Target="../slideLayouts/slideLayout478.xml"/><Relationship Id="rId5" Type="http://schemas.openxmlformats.org/officeDocument/2006/relationships/slideLayout" Target="../slideLayouts/slideLayout479.xml"/><Relationship Id="rId6" Type="http://schemas.openxmlformats.org/officeDocument/2006/relationships/slideLayout" Target="../slideLayouts/slideLayout480.xml"/><Relationship Id="rId7" Type="http://schemas.openxmlformats.org/officeDocument/2006/relationships/slideLayout" Target="../slideLayouts/slideLayout481.xml"/><Relationship Id="rId8" Type="http://schemas.openxmlformats.org/officeDocument/2006/relationships/slideLayout" Target="../slideLayouts/slideLayout482.xml"/><Relationship Id="rId9" Type="http://schemas.openxmlformats.org/officeDocument/2006/relationships/slideLayout" Target="../slideLayouts/slideLayout483.xml"/><Relationship Id="rId10" Type="http://schemas.openxmlformats.org/officeDocument/2006/relationships/slideLayout" Target="../slideLayouts/slideLayout484.xml"/></Relationships>
</file>

<file path=ppt/slideMasters/_rels/slideMaster4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96.xml"/><Relationship Id="rId12" Type="http://schemas.openxmlformats.org/officeDocument/2006/relationships/theme" Target="../theme/theme45.xml"/><Relationship Id="rId13" Type="http://schemas.openxmlformats.org/officeDocument/2006/relationships/image" Target="../media/image45.jpeg"/><Relationship Id="rId1" Type="http://schemas.openxmlformats.org/officeDocument/2006/relationships/slideLayout" Target="../slideLayouts/slideLayout486.xml"/><Relationship Id="rId2" Type="http://schemas.openxmlformats.org/officeDocument/2006/relationships/slideLayout" Target="../slideLayouts/slideLayout487.xml"/><Relationship Id="rId3" Type="http://schemas.openxmlformats.org/officeDocument/2006/relationships/slideLayout" Target="../slideLayouts/slideLayout488.xml"/><Relationship Id="rId4" Type="http://schemas.openxmlformats.org/officeDocument/2006/relationships/slideLayout" Target="../slideLayouts/slideLayout489.xml"/><Relationship Id="rId5" Type="http://schemas.openxmlformats.org/officeDocument/2006/relationships/slideLayout" Target="../slideLayouts/slideLayout490.xml"/><Relationship Id="rId6" Type="http://schemas.openxmlformats.org/officeDocument/2006/relationships/slideLayout" Target="../slideLayouts/slideLayout491.xml"/><Relationship Id="rId7" Type="http://schemas.openxmlformats.org/officeDocument/2006/relationships/slideLayout" Target="../slideLayouts/slideLayout492.xml"/><Relationship Id="rId8" Type="http://schemas.openxmlformats.org/officeDocument/2006/relationships/slideLayout" Target="../slideLayouts/slideLayout493.xml"/><Relationship Id="rId9" Type="http://schemas.openxmlformats.org/officeDocument/2006/relationships/slideLayout" Target="../slideLayouts/slideLayout494.xml"/><Relationship Id="rId10" Type="http://schemas.openxmlformats.org/officeDocument/2006/relationships/slideLayout" Target="../slideLayouts/slideLayout495.xml"/></Relationships>
</file>

<file path=ppt/slideMasters/_rels/slideMaster4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07.xml"/><Relationship Id="rId12" Type="http://schemas.openxmlformats.org/officeDocument/2006/relationships/theme" Target="../theme/theme46.xml"/><Relationship Id="rId13" Type="http://schemas.openxmlformats.org/officeDocument/2006/relationships/image" Target="../media/image46.jpeg"/><Relationship Id="rId1" Type="http://schemas.openxmlformats.org/officeDocument/2006/relationships/slideLayout" Target="../slideLayouts/slideLayout497.xml"/><Relationship Id="rId2" Type="http://schemas.openxmlformats.org/officeDocument/2006/relationships/slideLayout" Target="../slideLayouts/slideLayout498.xml"/><Relationship Id="rId3" Type="http://schemas.openxmlformats.org/officeDocument/2006/relationships/slideLayout" Target="../slideLayouts/slideLayout499.xml"/><Relationship Id="rId4" Type="http://schemas.openxmlformats.org/officeDocument/2006/relationships/slideLayout" Target="../slideLayouts/slideLayout500.xml"/><Relationship Id="rId5" Type="http://schemas.openxmlformats.org/officeDocument/2006/relationships/slideLayout" Target="../slideLayouts/slideLayout501.xml"/><Relationship Id="rId6" Type="http://schemas.openxmlformats.org/officeDocument/2006/relationships/slideLayout" Target="../slideLayouts/slideLayout502.xml"/><Relationship Id="rId7" Type="http://schemas.openxmlformats.org/officeDocument/2006/relationships/slideLayout" Target="../slideLayouts/slideLayout503.xml"/><Relationship Id="rId8" Type="http://schemas.openxmlformats.org/officeDocument/2006/relationships/slideLayout" Target="../slideLayouts/slideLayout504.xml"/><Relationship Id="rId9" Type="http://schemas.openxmlformats.org/officeDocument/2006/relationships/slideLayout" Target="../slideLayouts/slideLayout505.xml"/><Relationship Id="rId10" Type="http://schemas.openxmlformats.org/officeDocument/2006/relationships/slideLayout" Target="../slideLayouts/slideLayout506.xml"/></Relationships>
</file>

<file path=ppt/slideMasters/_rels/slideMaster4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18.xml"/><Relationship Id="rId12" Type="http://schemas.openxmlformats.org/officeDocument/2006/relationships/theme" Target="../theme/theme47.xml"/><Relationship Id="rId13" Type="http://schemas.openxmlformats.org/officeDocument/2006/relationships/image" Target="../media/image47.jpeg"/><Relationship Id="rId1" Type="http://schemas.openxmlformats.org/officeDocument/2006/relationships/slideLayout" Target="../slideLayouts/slideLayout508.xml"/><Relationship Id="rId2" Type="http://schemas.openxmlformats.org/officeDocument/2006/relationships/slideLayout" Target="../slideLayouts/slideLayout509.xml"/><Relationship Id="rId3" Type="http://schemas.openxmlformats.org/officeDocument/2006/relationships/slideLayout" Target="../slideLayouts/slideLayout510.xml"/><Relationship Id="rId4" Type="http://schemas.openxmlformats.org/officeDocument/2006/relationships/slideLayout" Target="../slideLayouts/slideLayout511.xml"/><Relationship Id="rId5" Type="http://schemas.openxmlformats.org/officeDocument/2006/relationships/slideLayout" Target="../slideLayouts/slideLayout512.xml"/><Relationship Id="rId6" Type="http://schemas.openxmlformats.org/officeDocument/2006/relationships/slideLayout" Target="../slideLayouts/slideLayout513.xml"/><Relationship Id="rId7" Type="http://schemas.openxmlformats.org/officeDocument/2006/relationships/slideLayout" Target="../slideLayouts/slideLayout514.xml"/><Relationship Id="rId8" Type="http://schemas.openxmlformats.org/officeDocument/2006/relationships/slideLayout" Target="../slideLayouts/slideLayout515.xml"/><Relationship Id="rId9" Type="http://schemas.openxmlformats.org/officeDocument/2006/relationships/slideLayout" Target="../slideLayouts/slideLayout516.xml"/><Relationship Id="rId10" Type="http://schemas.openxmlformats.org/officeDocument/2006/relationships/slideLayout" Target="../slideLayouts/slideLayout517.xml"/></Relationships>
</file>

<file path=ppt/slideMasters/_rels/slideMaster4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29.xml"/><Relationship Id="rId12" Type="http://schemas.openxmlformats.org/officeDocument/2006/relationships/theme" Target="../theme/theme48.xml"/><Relationship Id="rId13" Type="http://schemas.openxmlformats.org/officeDocument/2006/relationships/image" Target="../media/image48.jpeg"/><Relationship Id="rId1" Type="http://schemas.openxmlformats.org/officeDocument/2006/relationships/slideLayout" Target="../slideLayouts/slideLayout519.xml"/><Relationship Id="rId2" Type="http://schemas.openxmlformats.org/officeDocument/2006/relationships/slideLayout" Target="../slideLayouts/slideLayout520.xml"/><Relationship Id="rId3" Type="http://schemas.openxmlformats.org/officeDocument/2006/relationships/slideLayout" Target="../slideLayouts/slideLayout521.xml"/><Relationship Id="rId4" Type="http://schemas.openxmlformats.org/officeDocument/2006/relationships/slideLayout" Target="../slideLayouts/slideLayout522.xml"/><Relationship Id="rId5" Type="http://schemas.openxmlformats.org/officeDocument/2006/relationships/slideLayout" Target="../slideLayouts/slideLayout523.xml"/><Relationship Id="rId6" Type="http://schemas.openxmlformats.org/officeDocument/2006/relationships/slideLayout" Target="../slideLayouts/slideLayout524.xml"/><Relationship Id="rId7" Type="http://schemas.openxmlformats.org/officeDocument/2006/relationships/slideLayout" Target="../slideLayouts/slideLayout525.xml"/><Relationship Id="rId8" Type="http://schemas.openxmlformats.org/officeDocument/2006/relationships/slideLayout" Target="../slideLayouts/slideLayout526.xml"/><Relationship Id="rId9" Type="http://schemas.openxmlformats.org/officeDocument/2006/relationships/slideLayout" Target="../slideLayouts/slideLayout527.xml"/><Relationship Id="rId10" Type="http://schemas.openxmlformats.org/officeDocument/2006/relationships/slideLayout" Target="../slideLayouts/slideLayout528.xml"/></Relationships>
</file>

<file path=ppt/slideMasters/_rels/slideMaster4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40.xml"/><Relationship Id="rId12" Type="http://schemas.openxmlformats.org/officeDocument/2006/relationships/theme" Target="../theme/theme49.xml"/><Relationship Id="rId13" Type="http://schemas.openxmlformats.org/officeDocument/2006/relationships/image" Target="../media/image49.jpeg"/><Relationship Id="rId1" Type="http://schemas.openxmlformats.org/officeDocument/2006/relationships/slideLayout" Target="../slideLayouts/slideLayout530.xml"/><Relationship Id="rId2" Type="http://schemas.openxmlformats.org/officeDocument/2006/relationships/slideLayout" Target="../slideLayouts/slideLayout531.xml"/><Relationship Id="rId3" Type="http://schemas.openxmlformats.org/officeDocument/2006/relationships/slideLayout" Target="../slideLayouts/slideLayout532.xml"/><Relationship Id="rId4" Type="http://schemas.openxmlformats.org/officeDocument/2006/relationships/slideLayout" Target="../slideLayouts/slideLayout533.xml"/><Relationship Id="rId5" Type="http://schemas.openxmlformats.org/officeDocument/2006/relationships/slideLayout" Target="../slideLayouts/slideLayout534.xml"/><Relationship Id="rId6" Type="http://schemas.openxmlformats.org/officeDocument/2006/relationships/slideLayout" Target="../slideLayouts/slideLayout535.xml"/><Relationship Id="rId7" Type="http://schemas.openxmlformats.org/officeDocument/2006/relationships/slideLayout" Target="../slideLayouts/slideLayout536.xml"/><Relationship Id="rId8" Type="http://schemas.openxmlformats.org/officeDocument/2006/relationships/slideLayout" Target="../slideLayouts/slideLayout537.xml"/><Relationship Id="rId9" Type="http://schemas.openxmlformats.org/officeDocument/2006/relationships/slideLayout" Target="../slideLayouts/slideLayout538.xml"/><Relationship Id="rId10" Type="http://schemas.openxmlformats.org/officeDocument/2006/relationships/slideLayout" Target="../slideLayouts/slideLayout539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5.jpe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5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1.xml"/><Relationship Id="rId12" Type="http://schemas.openxmlformats.org/officeDocument/2006/relationships/theme" Target="../theme/theme50.xml"/><Relationship Id="rId13" Type="http://schemas.openxmlformats.org/officeDocument/2006/relationships/image" Target="../media/image50.jpeg"/><Relationship Id="rId1" Type="http://schemas.openxmlformats.org/officeDocument/2006/relationships/slideLayout" Target="../slideLayouts/slideLayout541.xml"/><Relationship Id="rId2" Type="http://schemas.openxmlformats.org/officeDocument/2006/relationships/slideLayout" Target="../slideLayouts/slideLayout542.xml"/><Relationship Id="rId3" Type="http://schemas.openxmlformats.org/officeDocument/2006/relationships/slideLayout" Target="../slideLayouts/slideLayout543.xml"/><Relationship Id="rId4" Type="http://schemas.openxmlformats.org/officeDocument/2006/relationships/slideLayout" Target="../slideLayouts/slideLayout544.xml"/><Relationship Id="rId5" Type="http://schemas.openxmlformats.org/officeDocument/2006/relationships/slideLayout" Target="../slideLayouts/slideLayout545.xml"/><Relationship Id="rId6" Type="http://schemas.openxmlformats.org/officeDocument/2006/relationships/slideLayout" Target="../slideLayouts/slideLayout546.xml"/><Relationship Id="rId7" Type="http://schemas.openxmlformats.org/officeDocument/2006/relationships/slideLayout" Target="../slideLayouts/slideLayout547.xml"/><Relationship Id="rId8" Type="http://schemas.openxmlformats.org/officeDocument/2006/relationships/slideLayout" Target="../slideLayouts/slideLayout548.xml"/><Relationship Id="rId9" Type="http://schemas.openxmlformats.org/officeDocument/2006/relationships/slideLayout" Target="../slideLayouts/slideLayout549.xml"/><Relationship Id="rId10" Type="http://schemas.openxmlformats.org/officeDocument/2006/relationships/slideLayout" Target="../slideLayouts/slideLayout550.xml"/></Relationships>
</file>

<file path=ppt/slideMasters/_rels/slideMaster5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2.xml"/><Relationship Id="rId12" Type="http://schemas.openxmlformats.org/officeDocument/2006/relationships/theme" Target="../theme/theme51.xml"/><Relationship Id="rId13" Type="http://schemas.openxmlformats.org/officeDocument/2006/relationships/image" Target="../media/image51.jpeg"/><Relationship Id="rId1" Type="http://schemas.openxmlformats.org/officeDocument/2006/relationships/slideLayout" Target="../slideLayouts/slideLayout552.xml"/><Relationship Id="rId2" Type="http://schemas.openxmlformats.org/officeDocument/2006/relationships/slideLayout" Target="../slideLayouts/slideLayout553.xml"/><Relationship Id="rId3" Type="http://schemas.openxmlformats.org/officeDocument/2006/relationships/slideLayout" Target="../slideLayouts/slideLayout554.xml"/><Relationship Id="rId4" Type="http://schemas.openxmlformats.org/officeDocument/2006/relationships/slideLayout" Target="../slideLayouts/slideLayout555.xml"/><Relationship Id="rId5" Type="http://schemas.openxmlformats.org/officeDocument/2006/relationships/slideLayout" Target="../slideLayouts/slideLayout556.xml"/><Relationship Id="rId6" Type="http://schemas.openxmlformats.org/officeDocument/2006/relationships/slideLayout" Target="../slideLayouts/slideLayout557.xml"/><Relationship Id="rId7" Type="http://schemas.openxmlformats.org/officeDocument/2006/relationships/slideLayout" Target="../slideLayouts/slideLayout558.xml"/><Relationship Id="rId8" Type="http://schemas.openxmlformats.org/officeDocument/2006/relationships/slideLayout" Target="../slideLayouts/slideLayout559.xml"/><Relationship Id="rId9" Type="http://schemas.openxmlformats.org/officeDocument/2006/relationships/slideLayout" Target="../slideLayouts/slideLayout560.xml"/><Relationship Id="rId10" Type="http://schemas.openxmlformats.org/officeDocument/2006/relationships/slideLayout" Target="../slideLayouts/slideLayout561.xml"/></Relationships>
</file>

<file path=ppt/slideMasters/_rels/slideMaster5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3.xml"/><Relationship Id="rId12" Type="http://schemas.openxmlformats.org/officeDocument/2006/relationships/theme" Target="../theme/theme52.xml"/><Relationship Id="rId13" Type="http://schemas.openxmlformats.org/officeDocument/2006/relationships/image" Target="../media/image52.jpeg"/><Relationship Id="rId1" Type="http://schemas.openxmlformats.org/officeDocument/2006/relationships/slideLayout" Target="../slideLayouts/slideLayout563.xml"/><Relationship Id="rId2" Type="http://schemas.openxmlformats.org/officeDocument/2006/relationships/slideLayout" Target="../slideLayouts/slideLayout564.xml"/><Relationship Id="rId3" Type="http://schemas.openxmlformats.org/officeDocument/2006/relationships/slideLayout" Target="../slideLayouts/slideLayout565.xml"/><Relationship Id="rId4" Type="http://schemas.openxmlformats.org/officeDocument/2006/relationships/slideLayout" Target="../slideLayouts/slideLayout566.xml"/><Relationship Id="rId5" Type="http://schemas.openxmlformats.org/officeDocument/2006/relationships/slideLayout" Target="../slideLayouts/slideLayout567.xml"/><Relationship Id="rId6" Type="http://schemas.openxmlformats.org/officeDocument/2006/relationships/slideLayout" Target="../slideLayouts/slideLayout568.xml"/><Relationship Id="rId7" Type="http://schemas.openxmlformats.org/officeDocument/2006/relationships/slideLayout" Target="../slideLayouts/slideLayout569.xml"/><Relationship Id="rId8" Type="http://schemas.openxmlformats.org/officeDocument/2006/relationships/slideLayout" Target="../slideLayouts/slideLayout570.xml"/><Relationship Id="rId9" Type="http://schemas.openxmlformats.org/officeDocument/2006/relationships/slideLayout" Target="../slideLayouts/slideLayout571.xml"/><Relationship Id="rId10" Type="http://schemas.openxmlformats.org/officeDocument/2006/relationships/slideLayout" Target="../slideLayouts/slideLayout572.xml"/></Relationships>
</file>

<file path=ppt/slideMasters/_rels/slideMaster5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84.xml"/><Relationship Id="rId12" Type="http://schemas.openxmlformats.org/officeDocument/2006/relationships/theme" Target="../theme/theme53.xml"/><Relationship Id="rId13" Type="http://schemas.openxmlformats.org/officeDocument/2006/relationships/image" Target="../media/image53.jpeg"/><Relationship Id="rId1" Type="http://schemas.openxmlformats.org/officeDocument/2006/relationships/slideLayout" Target="../slideLayouts/slideLayout574.xml"/><Relationship Id="rId2" Type="http://schemas.openxmlformats.org/officeDocument/2006/relationships/slideLayout" Target="../slideLayouts/slideLayout575.xml"/><Relationship Id="rId3" Type="http://schemas.openxmlformats.org/officeDocument/2006/relationships/slideLayout" Target="../slideLayouts/slideLayout576.xml"/><Relationship Id="rId4" Type="http://schemas.openxmlformats.org/officeDocument/2006/relationships/slideLayout" Target="../slideLayouts/slideLayout577.xml"/><Relationship Id="rId5" Type="http://schemas.openxmlformats.org/officeDocument/2006/relationships/slideLayout" Target="../slideLayouts/slideLayout578.xml"/><Relationship Id="rId6" Type="http://schemas.openxmlformats.org/officeDocument/2006/relationships/slideLayout" Target="../slideLayouts/slideLayout579.xml"/><Relationship Id="rId7" Type="http://schemas.openxmlformats.org/officeDocument/2006/relationships/slideLayout" Target="../slideLayouts/slideLayout580.xml"/><Relationship Id="rId8" Type="http://schemas.openxmlformats.org/officeDocument/2006/relationships/slideLayout" Target="../slideLayouts/slideLayout581.xml"/><Relationship Id="rId9" Type="http://schemas.openxmlformats.org/officeDocument/2006/relationships/slideLayout" Target="../slideLayouts/slideLayout582.xml"/><Relationship Id="rId10" Type="http://schemas.openxmlformats.org/officeDocument/2006/relationships/slideLayout" Target="../slideLayouts/slideLayout583.xml"/></Relationships>
</file>

<file path=ppt/slideMasters/_rels/slideMaster5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95.xml"/><Relationship Id="rId12" Type="http://schemas.openxmlformats.org/officeDocument/2006/relationships/theme" Target="../theme/theme54.xml"/><Relationship Id="rId13" Type="http://schemas.openxmlformats.org/officeDocument/2006/relationships/image" Target="../media/image54.jpeg"/><Relationship Id="rId1" Type="http://schemas.openxmlformats.org/officeDocument/2006/relationships/slideLayout" Target="../slideLayouts/slideLayout585.xml"/><Relationship Id="rId2" Type="http://schemas.openxmlformats.org/officeDocument/2006/relationships/slideLayout" Target="../slideLayouts/slideLayout586.xml"/><Relationship Id="rId3" Type="http://schemas.openxmlformats.org/officeDocument/2006/relationships/slideLayout" Target="../slideLayouts/slideLayout587.xml"/><Relationship Id="rId4" Type="http://schemas.openxmlformats.org/officeDocument/2006/relationships/slideLayout" Target="../slideLayouts/slideLayout588.xml"/><Relationship Id="rId5" Type="http://schemas.openxmlformats.org/officeDocument/2006/relationships/slideLayout" Target="../slideLayouts/slideLayout589.xml"/><Relationship Id="rId6" Type="http://schemas.openxmlformats.org/officeDocument/2006/relationships/slideLayout" Target="../slideLayouts/slideLayout590.xml"/><Relationship Id="rId7" Type="http://schemas.openxmlformats.org/officeDocument/2006/relationships/slideLayout" Target="../slideLayouts/slideLayout591.xml"/><Relationship Id="rId8" Type="http://schemas.openxmlformats.org/officeDocument/2006/relationships/slideLayout" Target="../slideLayouts/slideLayout592.xml"/><Relationship Id="rId9" Type="http://schemas.openxmlformats.org/officeDocument/2006/relationships/slideLayout" Target="../slideLayouts/slideLayout593.xml"/><Relationship Id="rId10" Type="http://schemas.openxmlformats.org/officeDocument/2006/relationships/slideLayout" Target="../slideLayouts/slideLayout594.xml"/></Relationships>
</file>

<file path=ppt/slideMasters/_rels/slideMaster5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06.xml"/><Relationship Id="rId12" Type="http://schemas.openxmlformats.org/officeDocument/2006/relationships/theme" Target="../theme/theme55.xml"/><Relationship Id="rId13" Type="http://schemas.openxmlformats.org/officeDocument/2006/relationships/image" Target="../media/image55.jpeg"/><Relationship Id="rId1" Type="http://schemas.openxmlformats.org/officeDocument/2006/relationships/slideLayout" Target="../slideLayouts/slideLayout596.xml"/><Relationship Id="rId2" Type="http://schemas.openxmlformats.org/officeDocument/2006/relationships/slideLayout" Target="../slideLayouts/slideLayout597.xml"/><Relationship Id="rId3" Type="http://schemas.openxmlformats.org/officeDocument/2006/relationships/slideLayout" Target="../slideLayouts/slideLayout598.xml"/><Relationship Id="rId4" Type="http://schemas.openxmlformats.org/officeDocument/2006/relationships/slideLayout" Target="../slideLayouts/slideLayout599.xml"/><Relationship Id="rId5" Type="http://schemas.openxmlformats.org/officeDocument/2006/relationships/slideLayout" Target="../slideLayouts/slideLayout600.xml"/><Relationship Id="rId6" Type="http://schemas.openxmlformats.org/officeDocument/2006/relationships/slideLayout" Target="../slideLayouts/slideLayout601.xml"/><Relationship Id="rId7" Type="http://schemas.openxmlformats.org/officeDocument/2006/relationships/slideLayout" Target="../slideLayouts/slideLayout602.xml"/><Relationship Id="rId8" Type="http://schemas.openxmlformats.org/officeDocument/2006/relationships/slideLayout" Target="../slideLayouts/slideLayout603.xml"/><Relationship Id="rId9" Type="http://schemas.openxmlformats.org/officeDocument/2006/relationships/slideLayout" Target="../slideLayouts/slideLayout604.xml"/><Relationship Id="rId10" Type="http://schemas.openxmlformats.org/officeDocument/2006/relationships/slideLayout" Target="../slideLayouts/slideLayout605.xml"/></Relationships>
</file>

<file path=ppt/slideMasters/_rels/slideMaster5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17.xml"/><Relationship Id="rId12" Type="http://schemas.openxmlformats.org/officeDocument/2006/relationships/theme" Target="../theme/theme56.xml"/><Relationship Id="rId13" Type="http://schemas.openxmlformats.org/officeDocument/2006/relationships/image" Target="../media/image56.jpeg"/><Relationship Id="rId1" Type="http://schemas.openxmlformats.org/officeDocument/2006/relationships/slideLayout" Target="../slideLayouts/slideLayout607.xml"/><Relationship Id="rId2" Type="http://schemas.openxmlformats.org/officeDocument/2006/relationships/slideLayout" Target="../slideLayouts/slideLayout608.xml"/><Relationship Id="rId3" Type="http://schemas.openxmlformats.org/officeDocument/2006/relationships/slideLayout" Target="../slideLayouts/slideLayout609.xml"/><Relationship Id="rId4" Type="http://schemas.openxmlformats.org/officeDocument/2006/relationships/slideLayout" Target="../slideLayouts/slideLayout610.xml"/><Relationship Id="rId5" Type="http://schemas.openxmlformats.org/officeDocument/2006/relationships/slideLayout" Target="../slideLayouts/slideLayout611.xml"/><Relationship Id="rId6" Type="http://schemas.openxmlformats.org/officeDocument/2006/relationships/slideLayout" Target="../slideLayouts/slideLayout612.xml"/><Relationship Id="rId7" Type="http://schemas.openxmlformats.org/officeDocument/2006/relationships/slideLayout" Target="../slideLayouts/slideLayout613.xml"/><Relationship Id="rId8" Type="http://schemas.openxmlformats.org/officeDocument/2006/relationships/slideLayout" Target="../slideLayouts/slideLayout614.xml"/><Relationship Id="rId9" Type="http://schemas.openxmlformats.org/officeDocument/2006/relationships/slideLayout" Target="../slideLayouts/slideLayout615.xml"/><Relationship Id="rId10" Type="http://schemas.openxmlformats.org/officeDocument/2006/relationships/slideLayout" Target="../slideLayouts/slideLayout616.xml"/></Relationships>
</file>

<file path=ppt/slideMasters/_rels/slideMaster5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28.xml"/><Relationship Id="rId12" Type="http://schemas.openxmlformats.org/officeDocument/2006/relationships/theme" Target="../theme/theme57.xml"/><Relationship Id="rId13" Type="http://schemas.openxmlformats.org/officeDocument/2006/relationships/image" Target="../media/image57.jpeg"/><Relationship Id="rId1" Type="http://schemas.openxmlformats.org/officeDocument/2006/relationships/slideLayout" Target="../slideLayouts/slideLayout618.xml"/><Relationship Id="rId2" Type="http://schemas.openxmlformats.org/officeDocument/2006/relationships/slideLayout" Target="../slideLayouts/slideLayout619.xml"/><Relationship Id="rId3" Type="http://schemas.openxmlformats.org/officeDocument/2006/relationships/slideLayout" Target="../slideLayouts/slideLayout620.xml"/><Relationship Id="rId4" Type="http://schemas.openxmlformats.org/officeDocument/2006/relationships/slideLayout" Target="../slideLayouts/slideLayout621.xml"/><Relationship Id="rId5" Type="http://schemas.openxmlformats.org/officeDocument/2006/relationships/slideLayout" Target="../slideLayouts/slideLayout622.xml"/><Relationship Id="rId6" Type="http://schemas.openxmlformats.org/officeDocument/2006/relationships/slideLayout" Target="../slideLayouts/slideLayout623.xml"/><Relationship Id="rId7" Type="http://schemas.openxmlformats.org/officeDocument/2006/relationships/slideLayout" Target="../slideLayouts/slideLayout624.xml"/><Relationship Id="rId8" Type="http://schemas.openxmlformats.org/officeDocument/2006/relationships/slideLayout" Target="../slideLayouts/slideLayout625.xml"/><Relationship Id="rId9" Type="http://schemas.openxmlformats.org/officeDocument/2006/relationships/slideLayout" Target="../slideLayouts/slideLayout626.xml"/><Relationship Id="rId10" Type="http://schemas.openxmlformats.org/officeDocument/2006/relationships/slideLayout" Target="../slideLayouts/slideLayout627.xml"/></Relationships>
</file>

<file path=ppt/slideMasters/_rels/slideMaster5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39.xml"/><Relationship Id="rId12" Type="http://schemas.openxmlformats.org/officeDocument/2006/relationships/theme" Target="../theme/theme58.xml"/><Relationship Id="rId13" Type="http://schemas.openxmlformats.org/officeDocument/2006/relationships/image" Target="../media/image58.jpeg"/><Relationship Id="rId1" Type="http://schemas.openxmlformats.org/officeDocument/2006/relationships/slideLayout" Target="../slideLayouts/slideLayout629.xml"/><Relationship Id="rId2" Type="http://schemas.openxmlformats.org/officeDocument/2006/relationships/slideLayout" Target="../slideLayouts/slideLayout630.xml"/><Relationship Id="rId3" Type="http://schemas.openxmlformats.org/officeDocument/2006/relationships/slideLayout" Target="../slideLayouts/slideLayout631.xml"/><Relationship Id="rId4" Type="http://schemas.openxmlformats.org/officeDocument/2006/relationships/slideLayout" Target="../slideLayouts/slideLayout632.xml"/><Relationship Id="rId5" Type="http://schemas.openxmlformats.org/officeDocument/2006/relationships/slideLayout" Target="../slideLayouts/slideLayout633.xml"/><Relationship Id="rId6" Type="http://schemas.openxmlformats.org/officeDocument/2006/relationships/slideLayout" Target="../slideLayouts/slideLayout634.xml"/><Relationship Id="rId7" Type="http://schemas.openxmlformats.org/officeDocument/2006/relationships/slideLayout" Target="../slideLayouts/slideLayout635.xml"/><Relationship Id="rId8" Type="http://schemas.openxmlformats.org/officeDocument/2006/relationships/slideLayout" Target="../slideLayouts/slideLayout636.xml"/><Relationship Id="rId9" Type="http://schemas.openxmlformats.org/officeDocument/2006/relationships/slideLayout" Target="../slideLayouts/slideLayout637.xml"/><Relationship Id="rId10" Type="http://schemas.openxmlformats.org/officeDocument/2006/relationships/slideLayout" Target="../slideLayouts/slideLayout638.xml"/></Relationships>
</file>

<file path=ppt/slideMasters/_rels/slideMaster5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50.xml"/><Relationship Id="rId12" Type="http://schemas.openxmlformats.org/officeDocument/2006/relationships/theme" Target="../theme/theme59.xml"/><Relationship Id="rId13" Type="http://schemas.openxmlformats.org/officeDocument/2006/relationships/image" Target="../media/image59.jpeg"/><Relationship Id="rId1" Type="http://schemas.openxmlformats.org/officeDocument/2006/relationships/slideLayout" Target="../slideLayouts/slideLayout640.xml"/><Relationship Id="rId2" Type="http://schemas.openxmlformats.org/officeDocument/2006/relationships/slideLayout" Target="../slideLayouts/slideLayout641.xml"/><Relationship Id="rId3" Type="http://schemas.openxmlformats.org/officeDocument/2006/relationships/slideLayout" Target="../slideLayouts/slideLayout642.xml"/><Relationship Id="rId4" Type="http://schemas.openxmlformats.org/officeDocument/2006/relationships/slideLayout" Target="../slideLayouts/slideLayout643.xml"/><Relationship Id="rId5" Type="http://schemas.openxmlformats.org/officeDocument/2006/relationships/slideLayout" Target="../slideLayouts/slideLayout644.xml"/><Relationship Id="rId6" Type="http://schemas.openxmlformats.org/officeDocument/2006/relationships/slideLayout" Target="../slideLayouts/slideLayout645.xml"/><Relationship Id="rId7" Type="http://schemas.openxmlformats.org/officeDocument/2006/relationships/slideLayout" Target="../slideLayouts/slideLayout646.xml"/><Relationship Id="rId8" Type="http://schemas.openxmlformats.org/officeDocument/2006/relationships/slideLayout" Target="../slideLayouts/slideLayout647.xml"/><Relationship Id="rId9" Type="http://schemas.openxmlformats.org/officeDocument/2006/relationships/slideLayout" Target="../slideLayouts/slideLayout648.xml"/><Relationship Id="rId10" Type="http://schemas.openxmlformats.org/officeDocument/2006/relationships/slideLayout" Target="../slideLayouts/slideLayout649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6.jpe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6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1.xml"/><Relationship Id="rId12" Type="http://schemas.openxmlformats.org/officeDocument/2006/relationships/theme" Target="../theme/theme60.xml"/><Relationship Id="rId13" Type="http://schemas.openxmlformats.org/officeDocument/2006/relationships/image" Target="../media/image60.jpeg"/><Relationship Id="rId1" Type="http://schemas.openxmlformats.org/officeDocument/2006/relationships/slideLayout" Target="../slideLayouts/slideLayout651.xml"/><Relationship Id="rId2" Type="http://schemas.openxmlformats.org/officeDocument/2006/relationships/slideLayout" Target="../slideLayouts/slideLayout652.xml"/><Relationship Id="rId3" Type="http://schemas.openxmlformats.org/officeDocument/2006/relationships/slideLayout" Target="../slideLayouts/slideLayout653.xml"/><Relationship Id="rId4" Type="http://schemas.openxmlformats.org/officeDocument/2006/relationships/slideLayout" Target="../slideLayouts/slideLayout654.xml"/><Relationship Id="rId5" Type="http://schemas.openxmlformats.org/officeDocument/2006/relationships/slideLayout" Target="../slideLayouts/slideLayout655.xml"/><Relationship Id="rId6" Type="http://schemas.openxmlformats.org/officeDocument/2006/relationships/slideLayout" Target="../slideLayouts/slideLayout656.xml"/><Relationship Id="rId7" Type="http://schemas.openxmlformats.org/officeDocument/2006/relationships/slideLayout" Target="../slideLayouts/slideLayout657.xml"/><Relationship Id="rId8" Type="http://schemas.openxmlformats.org/officeDocument/2006/relationships/slideLayout" Target="../slideLayouts/slideLayout658.xml"/><Relationship Id="rId9" Type="http://schemas.openxmlformats.org/officeDocument/2006/relationships/slideLayout" Target="../slideLayouts/slideLayout659.xml"/><Relationship Id="rId10" Type="http://schemas.openxmlformats.org/officeDocument/2006/relationships/slideLayout" Target="../slideLayouts/slideLayout660.xml"/></Relationships>
</file>

<file path=ppt/slideMasters/_rels/slideMaster6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2.xml"/><Relationship Id="rId12" Type="http://schemas.openxmlformats.org/officeDocument/2006/relationships/theme" Target="../theme/theme61.xml"/><Relationship Id="rId13" Type="http://schemas.openxmlformats.org/officeDocument/2006/relationships/image" Target="../media/image61.jpeg"/><Relationship Id="rId1" Type="http://schemas.openxmlformats.org/officeDocument/2006/relationships/slideLayout" Target="../slideLayouts/slideLayout662.xml"/><Relationship Id="rId2" Type="http://schemas.openxmlformats.org/officeDocument/2006/relationships/slideLayout" Target="../slideLayouts/slideLayout663.xml"/><Relationship Id="rId3" Type="http://schemas.openxmlformats.org/officeDocument/2006/relationships/slideLayout" Target="../slideLayouts/slideLayout664.xml"/><Relationship Id="rId4" Type="http://schemas.openxmlformats.org/officeDocument/2006/relationships/slideLayout" Target="../slideLayouts/slideLayout665.xml"/><Relationship Id="rId5" Type="http://schemas.openxmlformats.org/officeDocument/2006/relationships/slideLayout" Target="../slideLayouts/slideLayout666.xml"/><Relationship Id="rId6" Type="http://schemas.openxmlformats.org/officeDocument/2006/relationships/slideLayout" Target="../slideLayouts/slideLayout667.xml"/><Relationship Id="rId7" Type="http://schemas.openxmlformats.org/officeDocument/2006/relationships/slideLayout" Target="../slideLayouts/slideLayout668.xml"/><Relationship Id="rId8" Type="http://schemas.openxmlformats.org/officeDocument/2006/relationships/slideLayout" Target="../slideLayouts/slideLayout669.xml"/><Relationship Id="rId9" Type="http://schemas.openxmlformats.org/officeDocument/2006/relationships/slideLayout" Target="../slideLayouts/slideLayout670.xml"/><Relationship Id="rId10" Type="http://schemas.openxmlformats.org/officeDocument/2006/relationships/slideLayout" Target="../slideLayouts/slideLayout671.xml"/></Relationships>
</file>

<file path=ppt/slideMasters/_rels/slideMaster6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3.xml"/><Relationship Id="rId12" Type="http://schemas.openxmlformats.org/officeDocument/2006/relationships/theme" Target="../theme/theme62.xml"/><Relationship Id="rId13" Type="http://schemas.openxmlformats.org/officeDocument/2006/relationships/image" Target="../media/image62.jpeg"/><Relationship Id="rId1" Type="http://schemas.openxmlformats.org/officeDocument/2006/relationships/slideLayout" Target="../slideLayouts/slideLayout673.xml"/><Relationship Id="rId2" Type="http://schemas.openxmlformats.org/officeDocument/2006/relationships/slideLayout" Target="../slideLayouts/slideLayout674.xml"/><Relationship Id="rId3" Type="http://schemas.openxmlformats.org/officeDocument/2006/relationships/slideLayout" Target="../slideLayouts/slideLayout675.xml"/><Relationship Id="rId4" Type="http://schemas.openxmlformats.org/officeDocument/2006/relationships/slideLayout" Target="../slideLayouts/slideLayout676.xml"/><Relationship Id="rId5" Type="http://schemas.openxmlformats.org/officeDocument/2006/relationships/slideLayout" Target="../slideLayouts/slideLayout677.xml"/><Relationship Id="rId6" Type="http://schemas.openxmlformats.org/officeDocument/2006/relationships/slideLayout" Target="../slideLayouts/slideLayout678.xml"/><Relationship Id="rId7" Type="http://schemas.openxmlformats.org/officeDocument/2006/relationships/slideLayout" Target="../slideLayouts/slideLayout679.xml"/><Relationship Id="rId8" Type="http://schemas.openxmlformats.org/officeDocument/2006/relationships/slideLayout" Target="../slideLayouts/slideLayout680.xml"/><Relationship Id="rId9" Type="http://schemas.openxmlformats.org/officeDocument/2006/relationships/slideLayout" Target="../slideLayouts/slideLayout681.xml"/><Relationship Id="rId10" Type="http://schemas.openxmlformats.org/officeDocument/2006/relationships/slideLayout" Target="../slideLayouts/slideLayout682.xml"/></Relationships>
</file>

<file path=ppt/slideMasters/_rels/slideMaster6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94.xml"/><Relationship Id="rId12" Type="http://schemas.openxmlformats.org/officeDocument/2006/relationships/theme" Target="../theme/theme63.xml"/><Relationship Id="rId13" Type="http://schemas.openxmlformats.org/officeDocument/2006/relationships/image" Target="../media/image63.jpeg"/><Relationship Id="rId1" Type="http://schemas.openxmlformats.org/officeDocument/2006/relationships/slideLayout" Target="../slideLayouts/slideLayout684.xml"/><Relationship Id="rId2" Type="http://schemas.openxmlformats.org/officeDocument/2006/relationships/slideLayout" Target="../slideLayouts/slideLayout685.xml"/><Relationship Id="rId3" Type="http://schemas.openxmlformats.org/officeDocument/2006/relationships/slideLayout" Target="../slideLayouts/slideLayout686.xml"/><Relationship Id="rId4" Type="http://schemas.openxmlformats.org/officeDocument/2006/relationships/slideLayout" Target="../slideLayouts/slideLayout687.xml"/><Relationship Id="rId5" Type="http://schemas.openxmlformats.org/officeDocument/2006/relationships/slideLayout" Target="../slideLayouts/slideLayout688.xml"/><Relationship Id="rId6" Type="http://schemas.openxmlformats.org/officeDocument/2006/relationships/slideLayout" Target="../slideLayouts/slideLayout689.xml"/><Relationship Id="rId7" Type="http://schemas.openxmlformats.org/officeDocument/2006/relationships/slideLayout" Target="../slideLayouts/slideLayout690.xml"/><Relationship Id="rId8" Type="http://schemas.openxmlformats.org/officeDocument/2006/relationships/slideLayout" Target="../slideLayouts/slideLayout691.xml"/><Relationship Id="rId9" Type="http://schemas.openxmlformats.org/officeDocument/2006/relationships/slideLayout" Target="../slideLayouts/slideLayout692.xml"/><Relationship Id="rId10" Type="http://schemas.openxmlformats.org/officeDocument/2006/relationships/slideLayout" Target="../slideLayouts/slideLayout693.xml"/></Relationships>
</file>

<file path=ppt/slideMasters/_rels/slideMaster6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05.xml"/><Relationship Id="rId12" Type="http://schemas.openxmlformats.org/officeDocument/2006/relationships/theme" Target="../theme/theme64.xml"/><Relationship Id="rId13" Type="http://schemas.openxmlformats.org/officeDocument/2006/relationships/image" Target="../media/image64.jpeg"/><Relationship Id="rId1" Type="http://schemas.openxmlformats.org/officeDocument/2006/relationships/slideLayout" Target="../slideLayouts/slideLayout695.xml"/><Relationship Id="rId2" Type="http://schemas.openxmlformats.org/officeDocument/2006/relationships/slideLayout" Target="../slideLayouts/slideLayout696.xml"/><Relationship Id="rId3" Type="http://schemas.openxmlformats.org/officeDocument/2006/relationships/slideLayout" Target="../slideLayouts/slideLayout697.xml"/><Relationship Id="rId4" Type="http://schemas.openxmlformats.org/officeDocument/2006/relationships/slideLayout" Target="../slideLayouts/slideLayout698.xml"/><Relationship Id="rId5" Type="http://schemas.openxmlformats.org/officeDocument/2006/relationships/slideLayout" Target="../slideLayouts/slideLayout699.xml"/><Relationship Id="rId6" Type="http://schemas.openxmlformats.org/officeDocument/2006/relationships/slideLayout" Target="../slideLayouts/slideLayout700.xml"/><Relationship Id="rId7" Type="http://schemas.openxmlformats.org/officeDocument/2006/relationships/slideLayout" Target="../slideLayouts/slideLayout701.xml"/><Relationship Id="rId8" Type="http://schemas.openxmlformats.org/officeDocument/2006/relationships/slideLayout" Target="../slideLayouts/slideLayout702.xml"/><Relationship Id="rId9" Type="http://schemas.openxmlformats.org/officeDocument/2006/relationships/slideLayout" Target="../slideLayouts/slideLayout703.xml"/><Relationship Id="rId10" Type="http://schemas.openxmlformats.org/officeDocument/2006/relationships/slideLayout" Target="../slideLayouts/slideLayout704.xml"/></Relationships>
</file>

<file path=ppt/slideMasters/_rels/slideMaster6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16.xml"/><Relationship Id="rId12" Type="http://schemas.openxmlformats.org/officeDocument/2006/relationships/theme" Target="../theme/theme65.xml"/><Relationship Id="rId13" Type="http://schemas.openxmlformats.org/officeDocument/2006/relationships/image" Target="../media/image65.jpeg"/><Relationship Id="rId1" Type="http://schemas.openxmlformats.org/officeDocument/2006/relationships/slideLayout" Target="../slideLayouts/slideLayout706.xml"/><Relationship Id="rId2" Type="http://schemas.openxmlformats.org/officeDocument/2006/relationships/slideLayout" Target="../slideLayouts/slideLayout707.xml"/><Relationship Id="rId3" Type="http://schemas.openxmlformats.org/officeDocument/2006/relationships/slideLayout" Target="../slideLayouts/slideLayout708.xml"/><Relationship Id="rId4" Type="http://schemas.openxmlformats.org/officeDocument/2006/relationships/slideLayout" Target="../slideLayouts/slideLayout709.xml"/><Relationship Id="rId5" Type="http://schemas.openxmlformats.org/officeDocument/2006/relationships/slideLayout" Target="../slideLayouts/slideLayout710.xml"/><Relationship Id="rId6" Type="http://schemas.openxmlformats.org/officeDocument/2006/relationships/slideLayout" Target="../slideLayouts/slideLayout711.xml"/><Relationship Id="rId7" Type="http://schemas.openxmlformats.org/officeDocument/2006/relationships/slideLayout" Target="../slideLayouts/slideLayout712.xml"/><Relationship Id="rId8" Type="http://schemas.openxmlformats.org/officeDocument/2006/relationships/slideLayout" Target="../slideLayouts/slideLayout713.xml"/><Relationship Id="rId9" Type="http://schemas.openxmlformats.org/officeDocument/2006/relationships/slideLayout" Target="../slideLayouts/slideLayout714.xml"/><Relationship Id="rId10" Type="http://schemas.openxmlformats.org/officeDocument/2006/relationships/slideLayout" Target="../slideLayouts/slideLayout715.xml"/></Relationships>
</file>

<file path=ppt/slideMasters/_rels/slideMaster6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27.xml"/><Relationship Id="rId12" Type="http://schemas.openxmlformats.org/officeDocument/2006/relationships/theme" Target="../theme/theme66.xml"/><Relationship Id="rId13" Type="http://schemas.openxmlformats.org/officeDocument/2006/relationships/image" Target="../media/image66.jpeg"/><Relationship Id="rId1" Type="http://schemas.openxmlformats.org/officeDocument/2006/relationships/slideLayout" Target="../slideLayouts/slideLayout717.xml"/><Relationship Id="rId2" Type="http://schemas.openxmlformats.org/officeDocument/2006/relationships/slideLayout" Target="../slideLayouts/slideLayout718.xml"/><Relationship Id="rId3" Type="http://schemas.openxmlformats.org/officeDocument/2006/relationships/slideLayout" Target="../slideLayouts/slideLayout719.xml"/><Relationship Id="rId4" Type="http://schemas.openxmlformats.org/officeDocument/2006/relationships/slideLayout" Target="../slideLayouts/slideLayout720.xml"/><Relationship Id="rId5" Type="http://schemas.openxmlformats.org/officeDocument/2006/relationships/slideLayout" Target="../slideLayouts/slideLayout721.xml"/><Relationship Id="rId6" Type="http://schemas.openxmlformats.org/officeDocument/2006/relationships/slideLayout" Target="../slideLayouts/slideLayout722.xml"/><Relationship Id="rId7" Type="http://schemas.openxmlformats.org/officeDocument/2006/relationships/slideLayout" Target="../slideLayouts/slideLayout723.xml"/><Relationship Id="rId8" Type="http://schemas.openxmlformats.org/officeDocument/2006/relationships/slideLayout" Target="../slideLayouts/slideLayout724.xml"/><Relationship Id="rId9" Type="http://schemas.openxmlformats.org/officeDocument/2006/relationships/slideLayout" Target="../slideLayouts/slideLayout725.xml"/><Relationship Id="rId10" Type="http://schemas.openxmlformats.org/officeDocument/2006/relationships/slideLayout" Target="../slideLayouts/slideLayout726.xml"/></Relationships>
</file>

<file path=ppt/slideMasters/_rels/slideMaster6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38.xml"/><Relationship Id="rId12" Type="http://schemas.openxmlformats.org/officeDocument/2006/relationships/theme" Target="../theme/theme67.xml"/><Relationship Id="rId13" Type="http://schemas.openxmlformats.org/officeDocument/2006/relationships/image" Target="../media/image67.jpeg"/><Relationship Id="rId1" Type="http://schemas.openxmlformats.org/officeDocument/2006/relationships/slideLayout" Target="../slideLayouts/slideLayout728.xml"/><Relationship Id="rId2" Type="http://schemas.openxmlformats.org/officeDocument/2006/relationships/slideLayout" Target="../slideLayouts/slideLayout729.xml"/><Relationship Id="rId3" Type="http://schemas.openxmlformats.org/officeDocument/2006/relationships/slideLayout" Target="../slideLayouts/slideLayout730.xml"/><Relationship Id="rId4" Type="http://schemas.openxmlformats.org/officeDocument/2006/relationships/slideLayout" Target="../slideLayouts/slideLayout731.xml"/><Relationship Id="rId5" Type="http://schemas.openxmlformats.org/officeDocument/2006/relationships/slideLayout" Target="../slideLayouts/slideLayout732.xml"/><Relationship Id="rId6" Type="http://schemas.openxmlformats.org/officeDocument/2006/relationships/slideLayout" Target="../slideLayouts/slideLayout733.xml"/><Relationship Id="rId7" Type="http://schemas.openxmlformats.org/officeDocument/2006/relationships/slideLayout" Target="../slideLayouts/slideLayout734.xml"/><Relationship Id="rId8" Type="http://schemas.openxmlformats.org/officeDocument/2006/relationships/slideLayout" Target="../slideLayouts/slideLayout735.xml"/><Relationship Id="rId9" Type="http://schemas.openxmlformats.org/officeDocument/2006/relationships/slideLayout" Target="../slideLayouts/slideLayout736.xml"/><Relationship Id="rId10" Type="http://schemas.openxmlformats.org/officeDocument/2006/relationships/slideLayout" Target="../slideLayouts/slideLayout737.xml"/></Relationships>
</file>

<file path=ppt/slideMasters/_rels/slideMaster6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49.xml"/><Relationship Id="rId12" Type="http://schemas.openxmlformats.org/officeDocument/2006/relationships/theme" Target="../theme/theme68.xml"/><Relationship Id="rId13" Type="http://schemas.openxmlformats.org/officeDocument/2006/relationships/image" Target="../media/image68.jpeg"/><Relationship Id="rId1" Type="http://schemas.openxmlformats.org/officeDocument/2006/relationships/slideLayout" Target="../slideLayouts/slideLayout739.xml"/><Relationship Id="rId2" Type="http://schemas.openxmlformats.org/officeDocument/2006/relationships/slideLayout" Target="../slideLayouts/slideLayout740.xml"/><Relationship Id="rId3" Type="http://schemas.openxmlformats.org/officeDocument/2006/relationships/slideLayout" Target="../slideLayouts/slideLayout741.xml"/><Relationship Id="rId4" Type="http://schemas.openxmlformats.org/officeDocument/2006/relationships/slideLayout" Target="../slideLayouts/slideLayout742.xml"/><Relationship Id="rId5" Type="http://schemas.openxmlformats.org/officeDocument/2006/relationships/slideLayout" Target="../slideLayouts/slideLayout743.xml"/><Relationship Id="rId6" Type="http://schemas.openxmlformats.org/officeDocument/2006/relationships/slideLayout" Target="../slideLayouts/slideLayout744.xml"/><Relationship Id="rId7" Type="http://schemas.openxmlformats.org/officeDocument/2006/relationships/slideLayout" Target="../slideLayouts/slideLayout745.xml"/><Relationship Id="rId8" Type="http://schemas.openxmlformats.org/officeDocument/2006/relationships/slideLayout" Target="../slideLayouts/slideLayout746.xml"/><Relationship Id="rId9" Type="http://schemas.openxmlformats.org/officeDocument/2006/relationships/slideLayout" Target="../slideLayouts/slideLayout747.xml"/><Relationship Id="rId10" Type="http://schemas.openxmlformats.org/officeDocument/2006/relationships/slideLayout" Target="../slideLayouts/slideLayout748.xml"/></Relationships>
</file>

<file path=ppt/slideMasters/_rels/slideMaster6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60.xml"/><Relationship Id="rId12" Type="http://schemas.openxmlformats.org/officeDocument/2006/relationships/theme" Target="../theme/theme69.xml"/><Relationship Id="rId13" Type="http://schemas.openxmlformats.org/officeDocument/2006/relationships/image" Target="../media/image69.jpeg"/><Relationship Id="rId1" Type="http://schemas.openxmlformats.org/officeDocument/2006/relationships/slideLayout" Target="../slideLayouts/slideLayout750.xml"/><Relationship Id="rId2" Type="http://schemas.openxmlformats.org/officeDocument/2006/relationships/slideLayout" Target="../slideLayouts/slideLayout751.xml"/><Relationship Id="rId3" Type="http://schemas.openxmlformats.org/officeDocument/2006/relationships/slideLayout" Target="../slideLayouts/slideLayout752.xml"/><Relationship Id="rId4" Type="http://schemas.openxmlformats.org/officeDocument/2006/relationships/slideLayout" Target="../slideLayouts/slideLayout753.xml"/><Relationship Id="rId5" Type="http://schemas.openxmlformats.org/officeDocument/2006/relationships/slideLayout" Target="../slideLayouts/slideLayout754.xml"/><Relationship Id="rId6" Type="http://schemas.openxmlformats.org/officeDocument/2006/relationships/slideLayout" Target="../slideLayouts/slideLayout755.xml"/><Relationship Id="rId7" Type="http://schemas.openxmlformats.org/officeDocument/2006/relationships/slideLayout" Target="../slideLayouts/slideLayout756.xml"/><Relationship Id="rId8" Type="http://schemas.openxmlformats.org/officeDocument/2006/relationships/slideLayout" Target="../slideLayouts/slideLayout757.xml"/><Relationship Id="rId9" Type="http://schemas.openxmlformats.org/officeDocument/2006/relationships/slideLayout" Target="../slideLayouts/slideLayout758.xml"/><Relationship Id="rId10" Type="http://schemas.openxmlformats.org/officeDocument/2006/relationships/slideLayout" Target="../slideLayouts/slideLayout759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3" Type="http://schemas.openxmlformats.org/officeDocument/2006/relationships/image" Target="../media/image7.jpe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7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1.xml"/><Relationship Id="rId12" Type="http://schemas.openxmlformats.org/officeDocument/2006/relationships/theme" Target="../theme/theme70.xml"/><Relationship Id="rId13" Type="http://schemas.openxmlformats.org/officeDocument/2006/relationships/image" Target="../media/image70.jpeg"/><Relationship Id="rId1" Type="http://schemas.openxmlformats.org/officeDocument/2006/relationships/slideLayout" Target="../slideLayouts/slideLayout761.xml"/><Relationship Id="rId2" Type="http://schemas.openxmlformats.org/officeDocument/2006/relationships/slideLayout" Target="../slideLayouts/slideLayout762.xml"/><Relationship Id="rId3" Type="http://schemas.openxmlformats.org/officeDocument/2006/relationships/slideLayout" Target="../slideLayouts/slideLayout763.xml"/><Relationship Id="rId4" Type="http://schemas.openxmlformats.org/officeDocument/2006/relationships/slideLayout" Target="../slideLayouts/slideLayout764.xml"/><Relationship Id="rId5" Type="http://schemas.openxmlformats.org/officeDocument/2006/relationships/slideLayout" Target="../slideLayouts/slideLayout765.xml"/><Relationship Id="rId6" Type="http://schemas.openxmlformats.org/officeDocument/2006/relationships/slideLayout" Target="../slideLayouts/slideLayout766.xml"/><Relationship Id="rId7" Type="http://schemas.openxmlformats.org/officeDocument/2006/relationships/slideLayout" Target="../slideLayouts/slideLayout767.xml"/><Relationship Id="rId8" Type="http://schemas.openxmlformats.org/officeDocument/2006/relationships/slideLayout" Target="../slideLayouts/slideLayout768.xml"/><Relationship Id="rId9" Type="http://schemas.openxmlformats.org/officeDocument/2006/relationships/slideLayout" Target="../slideLayouts/slideLayout769.xml"/><Relationship Id="rId10" Type="http://schemas.openxmlformats.org/officeDocument/2006/relationships/slideLayout" Target="../slideLayouts/slideLayout770.xml"/></Relationships>
</file>

<file path=ppt/slideMasters/_rels/slideMaster7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82.xml"/><Relationship Id="rId12" Type="http://schemas.openxmlformats.org/officeDocument/2006/relationships/theme" Target="../theme/theme71.xml"/><Relationship Id="rId13" Type="http://schemas.openxmlformats.org/officeDocument/2006/relationships/image" Target="../media/image71.jpeg"/><Relationship Id="rId1" Type="http://schemas.openxmlformats.org/officeDocument/2006/relationships/slideLayout" Target="../slideLayouts/slideLayout772.xml"/><Relationship Id="rId2" Type="http://schemas.openxmlformats.org/officeDocument/2006/relationships/slideLayout" Target="../slideLayouts/slideLayout773.xml"/><Relationship Id="rId3" Type="http://schemas.openxmlformats.org/officeDocument/2006/relationships/slideLayout" Target="../slideLayouts/slideLayout774.xml"/><Relationship Id="rId4" Type="http://schemas.openxmlformats.org/officeDocument/2006/relationships/slideLayout" Target="../slideLayouts/slideLayout775.xml"/><Relationship Id="rId5" Type="http://schemas.openxmlformats.org/officeDocument/2006/relationships/slideLayout" Target="../slideLayouts/slideLayout776.xml"/><Relationship Id="rId6" Type="http://schemas.openxmlformats.org/officeDocument/2006/relationships/slideLayout" Target="../slideLayouts/slideLayout777.xml"/><Relationship Id="rId7" Type="http://schemas.openxmlformats.org/officeDocument/2006/relationships/slideLayout" Target="../slideLayouts/slideLayout778.xml"/><Relationship Id="rId8" Type="http://schemas.openxmlformats.org/officeDocument/2006/relationships/slideLayout" Target="../slideLayouts/slideLayout779.xml"/><Relationship Id="rId9" Type="http://schemas.openxmlformats.org/officeDocument/2006/relationships/slideLayout" Target="../slideLayouts/slideLayout780.xml"/><Relationship Id="rId10" Type="http://schemas.openxmlformats.org/officeDocument/2006/relationships/slideLayout" Target="../slideLayouts/slideLayout781.xml"/></Relationships>
</file>

<file path=ppt/slideMasters/_rels/slideMaster7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93.xml"/><Relationship Id="rId12" Type="http://schemas.openxmlformats.org/officeDocument/2006/relationships/theme" Target="../theme/theme72.xml"/><Relationship Id="rId13" Type="http://schemas.openxmlformats.org/officeDocument/2006/relationships/image" Target="../media/image72.jpeg"/><Relationship Id="rId1" Type="http://schemas.openxmlformats.org/officeDocument/2006/relationships/slideLayout" Target="../slideLayouts/slideLayout783.xml"/><Relationship Id="rId2" Type="http://schemas.openxmlformats.org/officeDocument/2006/relationships/slideLayout" Target="../slideLayouts/slideLayout784.xml"/><Relationship Id="rId3" Type="http://schemas.openxmlformats.org/officeDocument/2006/relationships/slideLayout" Target="../slideLayouts/slideLayout785.xml"/><Relationship Id="rId4" Type="http://schemas.openxmlformats.org/officeDocument/2006/relationships/slideLayout" Target="../slideLayouts/slideLayout786.xml"/><Relationship Id="rId5" Type="http://schemas.openxmlformats.org/officeDocument/2006/relationships/slideLayout" Target="../slideLayouts/slideLayout787.xml"/><Relationship Id="rId6" Type="http://schemas.openxmlformats.org/officeDocument/2006/relationships/slideLayout" Target="../slideLayouts/slideLayout788.xml"/><Relationship Id="rId7" Type="http://schemas.openxmlformats.org/officeDocument/2006/relationships/slideLayout" Target="../slideLayouts/slideLayout789.xml"/><Relationship Id="rId8" Type="http://schemas.openxmlformats.org/officeDocument/2006/relationships/slideLayout" Target="../slideLayouts/slideLayout790.xml"/><Relationship Id="rId9" Type="http://schemas.openxmlformats.org/officeDocument/2006/relationships/slideLayout" Target="../slideLayouts/slideLayout791.xml"/><Relationship Id="rId10" Type="http://schemas.openxmlformats.org/officeDocument/2006/relationships/slideLayout" Target="../slideLayouts/slideLayout792.xml"/></Relationships>
</file>

<file path=ppt/slideMasters/_rels/slideMaster7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04.xml"/><Relationship Id="rId12" Type="http://schemas.openxmlformats.org/officeDocument/2006/relationships/theme" Target="../theme/theme73.xml"/><Relationship Id="rId13" Type="http://schemas.openxmlformats.org/officeDocument/2006/relationships/image" Target="../media/image73.jpeg"/><Relationship Id="rId1" Type="http://schemas.openxmlformats.org/officeDocument/2006/relationships/slideLayout" Target="../slideLayouts/slideLayout794.xml"/><Relationship Id="rId2" Type="http://schemas.openxmlformats.org/officeDocument/2006/relationships/slideLayout" Target="../slideLayouts/slideLayout795.xml"/><Relationship Id="rId3" Type="http://schemas.openxmlformats.org/officeDocument/2006/relationships/slideLayout" Target="../slideLayouts/slideLayout796.xml"/><Relationship Id="rId4" Type="http://schemas.openxmlformats.org/officeDocument/2006/relationships/slideLayout" Target="../slideLayouts/slideLayout797.xml"/><Relationship Id="rId5" Type="http://schemas.openxmlformats.org/officeDocument/2006/relationships/slideLayout" Target="../slideLayouts/slideLayout798.xml"/><Relationship Id="rId6" Type="http://schemas.openxmlformats.org/officeDocument/2006/relationships/slideLayout" Target="../slideLayouts/slideLayout799.xml"/><Relationship Id="rId7" Type="http://schemas.openxmlformats.org/officeDocument/2006/relationships/slideLayout" Target="../slideLayouts/slideLayout800.xml"/><Relationship Id="rId8" Type="http://schemas.openxmlformats.org/officeDocument/2006/relationships/slideLayout" Target="../slideLayouts/slideLayout801.xml"/><Relationship Id="rId9" Type="http://schemas.openxmlformats.org/officeDocument/2006/relationships/slideLayout" Target="../slideLayouts/slideLayout802.xml"/><Relationship Id="rId10" Type="http://schemas.openxmlformats.org/officeDocument/2006/relationships/slideLayout" Target="../slideLayouts/slideLayout803.xml"/></Relationships>
</file>

<file path=ppt/slideMasters/_rels/slideMaster7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15.xml"/><Relationship Id="rId12" Type="http://schemas.openxmlformats.org/officeDocument/2006/relationships/theme" Target="../theme/theme74.xml"/><Relationship Id="rId13" Type="http://schemas.openxmlformats.org/officeDocument/2006/relationships/image" Target="../media/image74.jpeg"/><Relationship Id="rId1" Type="http://schemas.openxmlformats.org/officeDocument/2006/relationships/slideLayout" Target="../slideLayouts/slideLayout805.xml"/><Relationship Id="rId2" Type="http://schemas.openxmlformats.org/officeDocument/2006/relationships/slideLayout" Target="../slideLayouts/slideLayout806.xml"/><Relationship Id="rId3" Type="http://schemas.openxmlformats.org/officeDocument/2006/relationships/slideLayout" Target="../slideLayouts/slideLayout807.xml"/><Relationship Id="rId4" Type="http://schemas.openxmlformats.org/officeDocument/2006/relationships/slideLayout" Target="../slideLayouts/slideLayout808.xml"/><Relationship Id="rId5" Type="http://schemas.openxmlformats.org/officeDocument/2006/relationships/slideLayout" Target="../slideLayouts/slideLayout809.xml"/><Relationship Id="rId6" Type="http://schemas.openxmlformats.org/officeDocument/2006/relationships/slideLayout" Target="../slideLayouts/slideLayout810.xml"/><Relationship Id="rId7" Type="http://schemas.openxmlformats.org/officeDocument/2006/relationships/slideLayout" Target="../slideLayouts/slideLayout811.xml"/><Relationship Id="rId8" Type="http://schemas.openxmlformats.org/officeDocument/2006/relationships/slideLayout" Target="../slideLayouts/slideLayout812.xml"/><Relationship Id="rId9" Type="http://schemas.openxmlformats.org/officeDocument/2006/relationships/slideLayout" Target="../slideLayouts/slideLayout813.xml"/><Relationship Id="rId10" Type="http://schemas.openxmlformats.org/officeDocument/2006/relationships/slideLayout" Target="../slideLayouts/slideLayout814.xml"/></Relationships>
</file>

<file path=ppt/slideMasters/_rels/slideMaster7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26.xml"/><Relationship Id="rId12" Type="http://schemas.openxmlformats.org/officeDocument/2006/relationships/theme" Target="../theme/theme75.xml"/><Relationship Id="rId13" Type="http://schemas.openxmlformats.org/officeDocument/2006/relationships/image" Target="../media/image75.jpeg"/><Relationship Id="rId1" Type="http://schemas.openxmlformats.org/officeDocument/2006/relationships/slideLayout" Target="../slideLayouts/slideLayout816.xml"/><Relationship Id="rId2" Type="http://schemas.openxmlformats.org/officeDocument/2006/relationships/slideLayout" Target="../slideLayouts/slideLayout817.xml"/><Relationship Id="rId3" Type="http://schemas.openxmlformats.org/officeDocument/2006/relationships/slideLayout" Target="../slideLayouts/slideLayout818.xml"/><Relationship Id="rId4" Type="http://schemas.openxmlformats.org/officeDocument/2006/relationships/slideLayout" Target="../slideLayouts/slideLayout819.xml"/><Relationship Id="rId5" Type="http://schemas.openxmlformats.org/officeDocument/2006/relationships/slideLayout" Target="../slideLayouts/slideLayout820.xml"/><Relationship Id="rId6" Type="http://schemas.openxmlformats.org/officeDocument/2006/relationships/slideLayout" Target="../slideLayouts/slideLayout821.xml"/><Relationship Id="rId7" Type="http://schemas.openxmlformats.org/officeDocument/2006/relationships/slideLayout" Target="../slideLayouts/slideLayout822.xml"/><Relationship Id="rId8" Type="http://schemas.openxmlformats.org/officeDocument/2006/relationships/slideLayout" Target="../slideLayouts/slideLayout823.xml"/><Relationship Id="rId9" Type="http://schemas.openxmlformats.org/officeDocument/2006/relationships/slideLayout" Target="../slideLayouts/slideLayout824.xml"/><Relationship Id="rId10" Type="http://schemas.openxmlformats.org/officeDocument/2006/relationships/slideLayout" Target="../slideLayouts/slideLayout825.xml"/></Relationships>
</file>

<file path=ppt/slideMasters/_rels/slideMaster7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37.xml"/><Relationship Id="rId12" Type="http://schemas.openxmlformats.org/officeDocument/2006/relationships/theme" Target="../theme/theme76.xml"/><Relationship Id="rId13" Type="http://schemas.openxmlformats.org/officeDocument/2006/relationships/image" Target="../media/image76.jpeg"/><Relationship Id="rId1" Type="http://schemas.openxmlformats.org/officeDocument/2006/relationships/slideLayout" Target="../slideLayouts/slideLayout827.xml"/><Relationship Id="rId2" Type="http://schemas.openxmlformats.org/officeDocument/2006/relationships/slideLayout" Target="../slideLayouts/slideLayout828.xml"/><Relationship Id="rId3" Type="http://schemas.openxmlformats.org/officeDocument/2006/relationships/slideLayout" Target="../slideLayouts/slideLayout829.xml"/><Relationship Id="rId4" Type="http://schemas.openxmlformats.org/officeDocument/2006/relationships/slideLayout" Target="../slideLayouts/slideLayout830.xml"/><Relationship Id="rId5" Type="http://schemas.openxmlformats.org/officeDocument/2006/relationships/slideLayout" Target="../slideLayouts/slideLayout831.xml"/><Relationship Id="rId6" Type="http://schemas.openxmlformats.org/officeDocument/2006/relationships/slideLayout" Target="../slideLayouts/slideLayout832.xml"/><Relationship Id="rId7" Type="http://schemas.openxmlformats.org/officeDocument/2006/relationships/slideLayout" Target="../slideLayouts/slideLayout833.xml"/><Relationship Id="rId8" Type="http://schemas.openxmlformats.org/officeDocument/2006/relationships/slideLayout" Target="../slideLayouts/slideLayout834.xml"/><Relationship Id="rId9" Type="http://schemas.openxmlformats.org/officeDocument/2006/relationships/slideLayout" Target="../slideLayouts/slideLayout835.xml"/><Relationship Id="rId10" Type="http://schemas.openxmlformats.org/officeDocument/2006/relationships/slideLayout" Target="../slideLayouts/slideLayout836.xml"/></Relationships>
</file>

<file path=ppt/slideMasters/_rels/slideMaster7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48.xml"/><Relationship Id="rId12" Type="http://schemas.openxmlformats.org/officeDocument/2006/relationships/theme" Target="../theme/theme77.xml"/><Relationship Id="rId13" Type="http://schemas.openxmlformats.org/officeDocument/2006/relationships/image" Target="../media/image77.jpeg"/><Relationship Id="rId1" Type="http://schemas.openxmlformats.org/officeDocument/2006/relationships/slideLayout" Target="../slideLayouts/slideLayout838.xml"/><Relationship Id="rId2" Type="http://schemas.openxmlformats.org/officeDocument/2006/relationships/slideLayout" Target="../slideLayouts/slideLayout839.xml"/><Relationship Id="rId3" Type="http://schemas.openxmlformats.org/officeDocument/2006/relationships/slideLayout" Target="../slideLayouts/slideLayout840.xml"/><Relationship Id="rId4" Type="http://schemas.openxmlformats.org/officeDocument/2006/relationships/slideLayout" Target="../slideLayouts/slideLayout841.xml"/><Relationship Id="rId5" Type="http://schemas.openxmlformats.org/officeDocument/2006/relationships/slideLayout" Target="../slideLayouts/slideLayout842.xml"/><Relationship Id="rId6" Type="http://schemas.openxmlformats.org/officeDocument/2006/relationships/slideLayout" Target="../slideLayouts/slideLayout843.xml"/><Relationship Id="rId7" Type="http://schemas.openxmlformats.org/officeDocument/2006/relationships/slideLayout" Target="../slideLayouts/slideLayout844.xml"/><Relationship Id="rId8" Type="http://schemas.openxmlformats.org/officeDocument/2006/relationships/slideLayout" Target="../slideLayouts/slideLayout845.xml"/><Relationship Id="rId9" Type="http://schemas.openxmlformats.org/officeDocument/2006/relationships/slideLayout" Target="../slideLayouts/slideLayout846.xml"/><Relationship Id="rId10" Type="http://schemas.openxmlformats.org/officeDocument/2006/relationships/slideLayout" Target="../slideLayouts/slideLayout847.xml"/></Relationships>
</file>

<file path=ppt/slideMasters/_rels/slideMaster7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59.xml"/><Relationship Id="rId12" Type="http://schemas.openxmlformats.org/officeDocument/2006/relationships/theme" Target="../theme/theme78.xml"/><Relationship Id="rId13" Type="http://schemas.openxmlformats.org/officeDocument/2006/relationships/image" Target="../media/image78.jpeg"/><Relationship Id="rId1" Type="http://schemas.openxmlformats.org/officeDocument/2006/relationships/slideLayout" Target="../slideLayouts/slideLayout849.xml"/><Relationship Id="rId2" Type="http://schemas.openxmlformats.org/officeDocument/2006/relationships/slideLayout" Target="../slideLayouts/slideLayout850.xml"/><Relationship Id="rId3" Type="http://schemas.openxmlformats.org/officeDocument/2006/relationships/slideLayout" Target="../slideLayouts/slideLayout851.xml"/><Relationship Id="rId4" Type="http://schemas.openxmlformats.org/officeDocument/2006/relationships/slideLayout" Target="../slideLayouts/slideLayout852.xml"/><Relationship Id="rId5" Type="http://schemas.openxmlformats.org/officeDocument/2006/relationships/slideLayout" Target="../slideLayouts/slideLayout853.xml"/><Relationship Id="rId6" Type="http://schemas.openxmlformats.org/officeDocument/2006/relationships/slideLayout" Target="../slideLayouts/slideLayout854.xml"/><Relationship Id="rId7" Type="http://schemas.openxmlformats.org/officeDocument/2006/relationships/slideLayout" Target="../slideLayouts/slideLayout855.xml"/><Relationship Id="rId8" Type="http://schemas.openxmlformats.org/officeDocument/2006/relationships/slideLayout" Target="../slideLayouts/slideLayout856.xml"/><Relationship Id="rId9" Type="http://schemas.openxmlformats.org/officeDocument/2006/relationships/slideLayout" Target="../slideLayouts/slideLayout857.xml"/><Relationship Id="rId10" Type="http://schemas.openxmlformats.org/officeDocument/2006/relationships/slideLayout" Target="../slideLayouts/slideLayout858.xml"/></Relationships>
</file>

<file path=ppt/slideMasters/_rels/slideMaster7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70.xml"/><Relationship Id="rId12" Type="http://schemas.openxmlformats.org/officeDocument/2006/relationships/theme" Target="../theme/theme79.xml"/><Relationship Id="rId13" Type="http://schemas.openxmlformats.org/officeDocument/2006/relationships/image" Target="../media/image79.jpeg"/><Relationship Id="rId1" Type="http://schemas.openxmlformats.org/officeDocument/2006/relationships/slideLayout" Target="../slideLayouts/slideLayout860.xml"/><Relationship Id="rId2" Type="http://schemas.openxmlformats.org/officeDocument/2006/relationships/slideLayout" Target="../slideLayouts/slideLayout861.xml"/><Relationship Id="rId3" Type="http://schemas.openxmlformats.org/officeDocument/2006/relationships/slideLayout" Target="../slideLayouts/slideLayout862.xml"/><Relationship Id="rId4" Type="http://schemas.openxmlformats.org/officeDocument/2006/relationships/slideLayout" Target="../slideLayouts/slideLayout863.xml"/><Relationship Id="rId5" Type="http://schemas.openxmlformats.org/officeDocument/2006/relationships/slideLayout" Target="../slideLayouts/slideLayout864.xml"/><Relationship Id="rId6" Type="http://schemas.openxmlformats.org/officeDocument/2006/relationships/slideLayout" Target="../slideLayouts/slideLayout865.xml"/><Relationship Id="rId7" Type="http://schemas.openxmlformats.org/officeDocument/2006/relationships/slideLayout" Target="../slideLayouts/slideLayout866.xml"/><Relationship Id="rId8" Type="http://schemas.openxmlformats.org/officeDocument/2006/relationships/slideLayout" Target="../slideLayouts/slideLayout867.xml"/><Relationship Id="rId9" Type="http://schemas.openxmlformats.org/officeDocument/2006/relationships/slideLayout" Target="../slideLayouts/slideLayout868.xml"/><Relationship Id="rId10" Type="http://schemas.openxmlformats.org/officeDocument/2006/relationships/slideLayout" Target="../slideLayouts/slideLayout869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3" Type="http://schemas.openxmlformats.org/officeDocument/2006/relationships/image" Target="../media/image8.jpeg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8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1.xml"/><Relationship Id="rId12" Type="http://schemas.openxmlformats.org/officeDocument/2006/relationships/theme" Target="../theme/theme80.xml"/><Relationship Id="rId13" Type="http://schemas.openxmlformats.org/officeDocument/2006/relationships/image" Target="../media/image80.jpeg"/><Relationship Id="rId1" Type="http://schemas.openxmlformats.org/officeDocument/2006/relationships/slideLayout" Target="../slideLayouts/slideLayout871.xml"/><Relationship Id="rId2" Type="http://schemas.openxmlformats.org/officeDocument/2006/relationships/slideLayout" Target="../slideLayouts/slideLayout872.xml"/><Relationship Id="rId3" Type="http://schemas.openxmlformats.org/officeDocument/2006/relationships/slideLayout" Target="../slideLayouts/slideLayout873.xml"/><Relationship Id="rId4" Type="http://schemas.openxmlformats.org/officeDocument/2006/relationships/slideLayout" Target="../slideLayouts/slideLayout874.xml"/><Relationship Id="rId5" Type="http://schemas.openxmlformats.org/officeDocument/2006/relationships/slideLayout" Target="../slideLayouts/slideLayout875.xml"/><Relationship Id="rId6" Type="http://schemas.openxmlformats.org/officeDocument/2006/relationships/slideLayout" Target="../slideLayouts/slideLayout876.xml"/><Relationship Id="rId7" Type="http://schemas.openxmlformats.org/officeDocument/2006/relationships/slideLayout" Target="../slideLayouts/slideLayout877.xml"/><Relationship Id="rId8" Type="http://schemas.openxmlformats.org/officeDocument/2006/relationships/slideLayout" Target="../slideLayouts/slideLayout878.xml"/><Relationship Id="rId9" Type="http://schemas.openxmlformats.org/officeDocument/2006/relationships/slideLayout" Target="../slideLayouts/slideLayout879.xml"/><Relationship Id="rId10" Type="http://schemas.openxmlformats.org/officeDocument/2006/relationships/slideLayout" Target="../slideLayouts/slideLayout880.xml"/></Relationships>
</file>

<file path=ppt/slideMasters/_rels/slideMaster8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92.xml"/><Relationship Id="rId12" Type="http://schemas.openxmlformats.org/officeDocument/2006/relationships/theme" Target="../theme/theme81.xml"/><Relationship Id="rId13" Type="http://schemas.openxmlformats.org/officeDocument/2006/relationships/image" Target="../media/image81.jpeg"/><Relationship Id="rId1" Type="http://schemas.openxmlformats.org/officeDocument/2006/relationships/slideLayout" Target="../slideLayouts/slideLayout882.xml"/><Relationship Id="rId2" Type="http://schemas.openxmlformats.org/officeDocument/2006/relationships/slideLayout" Target="../slideLayouts/slideLayout883.xml"/><Relationship Id="rId3" Type="http://schemas.openxmlformats.org/officeDocument/2006/relationships/slideLayout" Target="../slideLayouts/slideLayout884.xml"/><Relationship Id="rId4" Type="http://schemas.openxmlformats.org/officeDocument/2006/relationships/slideLayout" Target="../slideLayouts/slideLayout885.xml"/><Relationship Id="rId5" Type="http://schemas.openxmlformats.org/officeDocument/2006/relationships/slideLayout" Target="../slideLayouts/slideLayout886.xml"/><Relationship Id="rId6" Type="http://schemas.openxmlformats.org/officeDocument/2006/relationships/slideLayout" Target="../slideLayouts/slideLayout887.xml"/><Relationship Id="rId7" Type="http://schemas.openxmlformats.org/officeDocument/2006/relationships/slideLayout" Target="../slideLayouts/slideLayout888.xml"/><Relationship Id="rId8" Type="http://schemas.openxmlformats.org/officeDocument/2006/relationships/slideLayout" Target="../slideLayouts/slideLayout889.xml"/><Relationship Id="rId9" Type="http://schemas.openxmlformats.org/officeDocument/2006/relationships/slideLayout" Target="../slideLayouts/slideLayout890.xml"/><Relationship Id="rId10" Type="http://schemas.openxmlformats.org/officeDocument/2006/relationships/slideLayout" Target="../slideLayouts/slideLayout891.xml"/></Relationships>
</file>

<file path=ppt/slideMasters/_rels/slideMaster8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01.xml"/><Relationship Id="rId20" Type="http://schemas.openxmlformats.org/officeDocument/2006/relationships/image" Target="../media/image82.jpeg"/><Relationship Id="rId21" Type="http://schemas.openxmlformats.org/officeDocument/2006/relationships/image" Target="../media/image83.jpeg"/><Relationship Id="rId10" Type="http://schemas.openxmlformats.org/officeDocument/2006/relationships/slideLayout" Target="../slideLayouts/slideLayout902.xml"/><Relationship Id="rId11" Type="http://schemas.openxmlformats.org/officeDocument/2006/relationships/slideLayout" Target="../slideLayouts/slideLayout903.xml"/><Relationship Id="rId12" Type="http://schemas.openxmlformats.org/officeDocument/2006/relationships/slideLayout" Target="../slideLayouts/slideLayout904.xml"/><Relationship Id="rId13" Type="http://schemas.openxmlformats.org/officeDocument/2006/relationships/theme" Target="../theme/theme82.xml"/><Relationship Id="rId14" Type="http://schemas.openxmlformats.org/officeDocument/2006/relationships/tags" Target="../tags/tag2.xml"/><Relationship Id="rId15" Type="http://schemas.openxmlformats.org/officeDocument/2006/relationships/tags" Target="../tags/tag3.xml"/><Relationship Id="rId16" Type="http://schemas.openxmlformats.org/officeDocument/2006/relationships/tags" Target="../tags/tag4.xml"/><Relationship Id="rId17" Type="http://schemas.openxmlformats.org/officeDocument/2006/relationships/tags" Target="../tags/tag5.xml"/><Relationship Id="rId18" Type="http://schemas.openxmlformats.org/officeDocument/2006/relationships/tags" Target="../tags/tag6.xml"/><Relationship Id="rId19" Type="http://schemas.openxmlformats.org/officeDocument/2006/relationships/tags" Target="../tags/tag7.xml"/><Relationship Id="rId1" Type="http://schemas.openxmlformats.org/officeDocument/2006/relationships/slideLayout" Target="../slideLayouts/slideLayout893.xml"/><Relationship Id="rId2" Type="http://schemas.openxmlformats.org/officeDocument/2006/relationships/slideLayout" Target="../slideLayouts/slideLayout894.xml"/><Relationship Id="rId3" Type="http://schemas.openxmlformats.org/officeDocument/2006/relationships/slideLayout" Target="../slideLayouts/slideLayout895.xml"/><Relationship Id="rId4" Type="http://schemas.openxmlformats.org/officeDocument/2006/relationships/slideLayout" Target="../slideLayouts/slideLayout896.xml"/><Relationship Id="rId5" Type="http://schemas.openxmlformats.org/officeDocument/2006/relationships/slideLayout" Target="../slideLayouts/slideLayout897.xml"/><Relationship Id="rId6" Type="http://schemas.openxmlformats.org/officeDocument/2006/relationships/slideLayout" Target="../slideLayouts/slideLayout898.xml"/><Relationship Id="rId7" Type="http://schemas.openxmlformats.org/officeDocument/2006/relationships/slideLayout" Target="../slideLayouts/slideLayout899.xml"/><Relationship Id="rId8" Type="http://schemas.openxmlformats.org/officeDocument/2006/relationships/slideLayout" Target="../slideLayouts/slideLayout900.xml"/></Relationships>
</file>

<file path=ppt/slideMasters/_rels/slideMaster8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15.xml"/><Relationship Id="rId12" Type="http://schemas.openxmlformats.org/officeDocument/2006/relationships/slideLayout" Target="../slideLayouts/slideLayout916.xml"/><Relationship Id="rId13" Type="http://schemas.openxmlformats.org/officeDocument/2006/relationships/theme" Target="../theme/theme83.xml"/><Relationship Id="rId1" Type="http://schemas.openxmlformats.org/officeDocument/2006/relationships/slideLayout" Target="../slideLayouts/slideLayout905.xml"/><Relationship Id="rId2" Type="http://schemas.openxmlformats.org/officeDocument/2006/relationships/slideLayout" Target="../slideLayouts/slideLayout906.xml"/><Relationship Id="rId3" Type="http://schemas.openxmlformats.org/officeDocument/2006/relationships/slideLayout" Target="../slideLayouts/slideLayout907.xml"/><Relationship Id="rId4" Type="http://schemas.openxmlformats.org/officeDocument/2006/relationships/slideLayout" Target="../slideLayouts/slideLayout908.xml"/><Relationship Id="rId5" Type="http://schemas.openxmlformats.org/officeDocument/2006/relationships/slideLayout" Target="../slideLayouts/slideLayout909.xml"/><Relationship Id="rId6" Type="http://schemas.openxmlformats.org/officeDocument/2006/relationships/slideLayout" Target="../slideLayouts/slideLayout910.xml"/><Relationship Id="rId7" Type="http://schemas.openxmlformats.org/officeDocument/2006/relationships/slideLayout" Target="../slideLayouts/slideLayout911.xml"/><Relationship Id="rId8" Type="http://schemas.openxmlformats.org/officeDocument/2006/relationships/slideLayout" Target="../slideLayouts/slideLayout912.xml"/><Relationship Id="rId9" Type="http://schemas.openxmlformats.org/officeDocument/2006/relationships/slideLayout" Target="../slideLayouts/slideLayout913.xml"/><Relationship Id="rId10" Type="http://schemas.openxmlformats.org/officeDocument/2006/relationships/slideLayout" Target="../slideLayouts/slideLayout914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3" Type="http://schemas.openxmlformats.org/officeDocument/2006/relationships/image" Target="../media/image9.jpeg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46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6FC577E7-CF9A-8E4D-B88B-A2C1F9ABE46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2846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2846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8A4B6324-5B47-8A43-AE2D-2AF8501A27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347" r:id="rId1"/>
    <p:sldLayoutId id="2147487348" r:id="rId2"/>
    <p:sldLayoutId id="2147487349" r:id="rId3"/>
    <p:sldLayoutId id="2147487350" r:id="rId4"/>
    <p:sldLayoutId id="2147487351" r:id="rId5"/>
    <p:sldLayoutId id="2147487352" r:id="rId6"/>
    <p:sldLayoutId id="2147487353" r:id="rId7"/>
    <p:sldLayoutId id="2147487354" r:id="rId8"/>
    <p:sldLayoutId id="2147487355" r:id="rId9"/>
    <p:sldLayoutId id="2147487356" r:id="rId10"/>
    <p:sldLayoutId id="2147487357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61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9C4CAAC0-4BF7-3A4C-9A59-985E5FEDA5D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061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E202EBA0-15AC-0B44-9C98-08A9DD76E7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6" r:id="rId1"/>
    <p:sldLayoutId id="2147487447" r:id="rId2"/>
    <p:sldLayoutId id="2147487448" r:id="rId3"/>
    <p:sldLayoutId id="2147487449" r:id="rId4"/>
    <p:sldLayoutId id="2147487450" r:id="rId5"/>
    <p:sldLayoutId id="2147487451" r:id="rId6"/>
    <p:sldLayoutId id="2147487452" r:id="rId7"/>
    <p:sldLayoutId id="2147487453" r:id="rId8"/>
    <p:sldLayoutId id="2147487454" r:id="rId9"/>
    <p:sldLayoutId id="2147487455" r:id="rId10"/>
    <p:sldLayoutId id="2147487456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600200"/>
            <a:ext cx="7467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82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245225"/>
            <a:ext cx="1752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94E6F6A2-28B8-8542-A35F-B9C4346E90F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082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082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722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F7BA9162-3A07-7D43-85EC-311B181FA3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57" r:id="rId1"/>
    <p:sldLayoutId id="2147487458" r:id="rId2"/>
    <p:sldLayoutId id="2147487459" r:id="rId3"/>
    <p:sldLayoutId id="2147487460" r:id="rId4"/>
    <p:sldLayoutId id="2147487461" r:id="rId5"/>
    <p:sldLayoutId id="2147487462" r:id="rId6"/>
    <p:sldLayoutId id="2147487463" r:id="rId7"/>
    <p:sldLayoutId id="2147487464" r:id="rId8"/>
    <p:sldLayoutId id="2147487465" r:id="rId9"/>
    <p:sldLayoutId id="2147487466" r:id="rId10"/>
    <p:sldLayoutId id="2147487467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9050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2941638"/>
            <a:ext cx="7162800" cy="307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92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3D1DAD2D-5CA4-CE4D-9578-1A16671E71D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092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092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7CE5627F-BA16-1749-82D4-DCCD5977B9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68" r:id="rId1"/>
    <p:sldLayoutId id="2147487469" r:id="rId2"/>
    <p:sldLayoutId id="2147487470" r:id="rId3"/>
    <p:sldLayoutId id="2147487471" r:id="rId4"/>
    <p:sldLayoutId id="2147487472" r:id="rId5"/>
    <p:sldLayoutId id="2147487473" r:id="rId6"/>
    <p:sldLayoutId id="2147487474" r:id="rId7"/>
    <p:sldLayoutId id="2147487475" r:id="rId8"/>
    <p:sldLayoutId id="2147487476" r:id="rId9"/>
    <p:sldLayoutId id="2147487477" r:id="rId10"/>
    <p:sldLayoutId id="2147487478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02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05810D8F-AB21-0443-BF03-AA2DA3AB501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102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102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9EE5C136-D637-1847-A9DD-7AFA6E85F2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79" r:id="rId1"/>
    <p:sldLayoutId id="2147487480" r:id="rId2"/>
    <p:sldLayoutId id="2147487481" r:id="rId3"/>
    <p:sldLayoutId id="2147487482" r:id="rId4"/>
    <p:sldLayoutId id="2147487483" r:id="rId5"/>
    <p:sldLayoutId id="2147487484" r:id="rId6"/>
    <p:sldLayoutId id="2147487485" r:id="rId7"/>
    <p:sldLayoutId id="2147487486" r:id="rId8"/>
    <p:sldLayoutId id="2147487487" r:id="rId9"/>
    <p:sldLayoutId id="2147487488" r:id="rId10"/>
    <p:sldLayoutId id="2147487489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600200"/>
            <a:ext cx="7467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13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245225"/>
            <a:ext cx="1752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91F2457C-5124-DE40-AF2C-272E5357920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113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113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722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4FA68029-2AAD-9546-A6D1-907BB7664B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90" r:id="rId1"/>
    <p:sldLayoutId id="2147487491" r:id="rId2"/>
    <p:sldLayoutId id="2147487492" r:id="rId3"/>
    <p:sldLayoutId id="2147487493" r:id="rId4"/>
    <p:sldLayoutId id="2147487494" r:id="rId5"/>
    <p:sldLayoutId id="2147487495" r:id="rId6"/>
    <p:sldLayoutId id="2147487496" r:id="rId7"/>
    <p:sldLayoutId id="2147487497" r:id="rId8"/>
    <p:sldLayoutId id="2147487498" r:id="rId9"/>
    <p:sldLayoutId id="2147487499" r:id="rId10"/>
    <p:sldLayoutId id="2147487500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9050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2941638"/>
            <a:ext cx="7162800" cy="307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23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999F7A1C-F646-104E-948A-80B6373E776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123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123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913392CE-12CE-BF43-8532-0A920590B2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501" r:id="rId1"/>
    <p:sldLayoutId id="2147487502" r:id="rId2"/>
    <p:sldLayoutId id="2147487503" r:id="rId3"/>
    <p:sldLayoutId id="2147487504" r:id="rId4"/>
    <p:sldLayoutId id="2147487505" r:id="rId5"/>
    <p:sldLayoutId id="2147487506" r:id="rId6"/>
    <p:sldLayoutId id="2147487507" r:id="rId7"/>
    <p:sldLayoutId id="2147487508" r:id="rId8"/>
    <p:sldLayoutId id="2147487509" r:id="rId9"/>
    <p:sldLayoutId id="2147487510" r:id="rId10"/>
    <p:sldLayoutId id="2147487511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DAD7FAEC-F238-0C4F-B6A9-8D06CEA079F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133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133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D41A4CA5-1D33-F34F-8476-4866251079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512" r:id="rId1"/>
    <p:sldLayoutId id="2147487513" r:id="rId2"/>
    <p:sldLayoutId id="2147487514" r:id="rId3"/>
    <p:sldLayoutId id="2147487515" r:id="rId4"/>
    <p:sldLayoutId id="2147487516" r:id="rId5"/>
    <p:sldLayoutId id="2147487517" r:id="rId6"/>
    <p:sldLayoutId id="2147487518" r:id="rId7"/>
    <p:sldLayoutId id="2147487519" r:id="rId8"/>
    <p:sldLayoutId id="2147487520" r:id="rId9"/>
    <p:sldLayoutId id="2147487521" r:id="rId10"/>
    <p:sldLayoutId id="2147487522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600200"/>
            <a:ext cx="7467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43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245225"/>
            <a:ext cx="1752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4D350A3B-D5C7-B040-AD36-B244040DC07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143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143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722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9F0A2C87-6800-8342-9879-1008D7D499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523" r:id="rId1"/>
    <p:sldLayoutId id="2147487524" r:id="rId2"/>
    <p:sldLayoutId id="2147487525" r:id="rId3"/>
    <p:sldLayoutId id="2147487526" r:id="rId4"/>
    <p:sldLayoutId id="2147487527" r:id="rId5"/>
    <p:sldLayoutId id="2147487528" r:id="rId6"/>
    <p:sldLayoutId id="2147487529" r:id="rId7"/>
    <p:sldLayoutId id="2147487530" r:id="rId8"/>
    <p:sldLayoutId id="2147487531" r:id="rId9"/>
    <p:sldLayoutId id="2147487532" r:id="rId10"/>
    <p:sldLayoutId id="2147487533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9050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2941638"/>
            <a:ext cx="7162800" cy="307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53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615E51D9-A720-B342-96C3-D364DF3A446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153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153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D99524CC-FB75-4545-ACFB-DE66CCA461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534" r:id="rId1"/>
    <p:sldLayoutId id="2147487535" r:id="rId2"/>
    <p:sldLayoutId id="2147487536" r:id="rId3"/>
    <p:sldLayoutId id="2147487537" r:id="rId4"/>
    <p:sldLayoutId id="2147487538" r:id="rId5"/>
    <p:sldLayoutId id="2147487539" r:id="rId6"/>
    <p:sldLayoutId id="2147487540" r:id="rId7"/>
    <p:sldLayoutId id="2147487541" r:id="rId8"/>
    <p:sldLayoutId id="2147487542" r:id="rId9"/>
    <p:sldLayoutId id="2147487543" r:id="rId10"/>
    <p:sldLayoutId id="2147487544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46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F0B12275-CA42-E142-84EB-3602ACB8D01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246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246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25CC4E48-58AA-E046-8F63-F59E81F14B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545" r:id="rId1"/>
    <p:sldLayoutId id="2147487546" r:id="rId2"/>
    <p:sldLayoutId id="2147487547" r:id="rId3"/>
    <p:sldLayoutId id="2147487548" r:id="rId4"/>
    <p:sldLayoutId id="2147487549" r:id="rId5"/>
    <p:sldLayoutId id="2147487550" r:id="rId6"/>
    <p:sldLayoutId id="2147487551" r:id="rId7"/>
    <p:sldLayoutId id="2147487552" r:id="rId8"/>
    <p:sldLayoutId id="2147487553" r:id="rId9"/>
    <p:sldLayoutId id="2147487554" r:id="rId10"/>
    <p:sldLayoutId id="2147487555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76400"/>
            <a:ext cx="7772400" cy="444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67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DDA6DEAE-1BBB-4F41-B286-1315073CA3C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2867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2867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01C8E6B3-AF2F-1741-800E-4E284DAA63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358" r:id="rId1"/>
    <p:sldLayoutId id="2147487359" r:id="rId2"/>
    <p:sldLayoutId id="2147487360" r:id="rId3"/>
    <p:sldLayoutId id="2147487361" r:id="rId4"/>
    <p:sldLayoutId id="2147487362" r:id="rId5"/>
    <p:sldLayoutId id="2147487363" r:id="rId6"/>
    <p:sldLayoutId id="2147487364" r:id="rId7"/>
    <p:sldLayoutId id="2147487365" r:id="rId8"/>
    <p:sldLayoutId id="2147487366" r:id="rId9"/>
    <p:sldLayoutId id="2147487367" r:id="rId10"/>
    <p:sldLayoutId id="2147487368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00200"/>
            <a:ext cx="7467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666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3919F393-68E2-1249-8BBF-9142710F2F6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2666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2666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0B55695E-7E42-D54D-AA6C-91B6A83D9C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556" r:id="rId1"/>
    <p:sldLayoutId id="2147487557" r:id="rId2"/>
    <p:sldLayoutId id="2147487558" r:id="rId3"/>
    <p:sldLayoutId id="2147487559" r:id="rId4"/>
    <p:sldLayoutId id="2147487560" r:id="rId5"/>
    <p:sldLayoutId id="2147487561" r:id="rId6"/>
    <p:sldLayoutId id="2147487562" r:id="rId7"/>
    <p:sldLayoutId id="2147487563" r:id="rId8"/>
    <p:sldLayoutId id="2147487564" r:id="rId9"/>
    <p:sldLayoutId id="2147487565" r:id="rId10"/>
    <p:sldLayoutId id="2147487566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85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3322638"/>
            <a:ext cx="8229600" cy="300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76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B14B2F89-BC63-754F-B992-94850DAA5D8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276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276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2C19B651-F889-1A47-AB38-68E16BE472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567" r:id="rId1"/>
    <p:sldLayoutId id="2147487568" r:id="rId2"/>
    <p:sldLayoutId id="2147487569" r:id="rId3"/>
    <p:sldLayoutId id="2147487570" r:id="rId4"/>
    <p:sldLayoutId id="2147487571" r:id="rId5"/>
    <p:sldLayoutId id="2147487572" r:id="rId6"/>
    <p:sldLayoutId id="2147487573" r:id="rId7"/>
    <p:sldLayoutId id="2147487574" r:id="rId8"/>
    <p:sldLayoutId id="2147487575" r:id="rId9"/>
    <p:sldLayoutId id="2147487576" r:id="rId10"/>
    <p:sldLayoutId id="2147487577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8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2D5A10BB-9862-2C46-BCCB-5A6CA94CB37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28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28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6D3557AC-8F05-EF40-BCAA-A1C6663A2F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578" r:id="rId1"/>
    <p:sldLayoutId id="2147487579" r:id="rId2"/>
    <p:sldLayoutId id="2147487580" r:id="rId3"/>
    <p:sldLayoutId id="2147487581" r:id="rId4"/>
    <p:sldLayoutId id="2147487582" r:id="rId5"/>
    <p:sldLayoutId id="2147487583" r:id="rId6"/>
    <p:sldLayoutId id="2147487584" r:id="rId7"/>
    <p:sldLayoutId id="2147487585" r:id="rId8"/>
    <p:sldLayoutId id="2147487586" r:id="rId9"/>
    <p:sldLayoutId id="2147487587" r:id="rId10"/>
    <p:sldLayoutId id="2147487588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00200"/>
            <a:ext cx="7467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97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D0D7B2E1-34B0-F141-8458-481F3B11299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297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297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78CE2011-C67A-1F4F-BC13-398E920E5C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589" r:id="rId1"/>
    <p:sldLayoutId id="2147487590" r:id="rId2"/>
    <p:sldLayoutId id="2147487591" r:id="rId3"/>
    <p:sldLayoutId id="2147487592" r:id="rId4"/>
    <p:sldLayoutId id="2147487593" r:id="rId5"/>
    <p:sldLayoutId id="2147487594" r:id="rId6"/>
    <p:sldLayoutId id="2147487595" r:id="rId7"/>
    <p:sldLayoutId id="2147487596" r:id="rId8"/>
    <p:sldLayoutId id="2147487597" r:id="rId9"/>
    <p:sldLayoutId id="2147487598" r:id="rId10"/>
    <p:sldLayoutId id="2147487599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85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3322638"/>
            <a:ext cx="8229600" cy="300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07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C9B5D017-22EE-7448-B218-D664A0D3561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307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307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638A59EA-58D8-5246-AA23-9165EF3A4F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00" r:id="rId1"/>
    <p:sldLayoutId id="2147487601" r:id="rId2"/>
    <p:sldLayoutId id="2147487602" r:id="rId3"/>
    <p:sldLayoutId id="2147487603" r:id="rId4"/>
    <p:sldLayoutId id="2147487604" r:id="rId5"/>
    <p:sldLayoutId id="2147487605" r:id="rId6"/>
    <p:sldLayoutId id="2147487606" r:id="rId7"/>
    <p:sldLayoutId id="2147487607" r:id="rId8"/>
    <p:sldLayoutId id="2147487608" r:id="rId9"/>
    <p:sldLayoutId id="2147487609" r:id="rId10"/>
    <p:sldLayoutId id="2147487610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17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09A88AC6-987E-A849-BFD3-3C9CF73B2C4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317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317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0D1B346C-E03D-9E47-86C8-33669B4F87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11" r:id="rId1"/>
    <p:sldLayoutId id="2147487612" r:id="rId2"/>
    <p:sldLayoutId id="2147487613" r:id="rId3"/>
    <p:sldLayoutId id="2147487614" r:id="rId4"/>
    <p:sldLayoutId id="2147487615" r:id="rId5"/>
    <p:sldLayoutId id="2147487616" r:id="rId6"/>
    <p:sldLayoutId id="2147487617" r:id="rId7"/>
    <p:sldLayoutId id="2147487618" r:id="rId8"/>
    <p:sldLayoutId id="2147487619" r:id="rId9"/>
    <p:sldLayoutId id="2147487620" r:id="rId10"/>
    <p:sldLayoutId id="2147487621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00200"/>
            <a:ext cx="7467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2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28E20F32-1287-D143-A28F-ED671DFA6BC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32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32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085EBE08-4705-B44E-B26E-4D655C598A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22" r:id="rId1"/>
    <p:sldLayoutId id="2147487623" r:id="rId2"/>
    <p:sldLayoutId id="2147487624" r:id="rId3"/>
    <p:sldLayoutId id="2147487625" r:id="rId4"/>
    <p:sldLayoutId id="2147487626" r:id="rId5"/>
    <p:sldLayoutId id="2147487627" r:id="rId6"/>
    <p:sldLayoutId id="2147487628" r:id="rId7"/>
    <p:sldLayoutId id="2147487629" r:id="rId8"/>
    <p:sldLayoutId id="2147487630" r:id="rId9"/>
    <p:sldLayoutId id="2147487631" r:id="rId10"/>
    <p:sldLayoutId id="2147487632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85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205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3322638"/>
            <a:ext cx="8229600" cy="300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3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0B0D5E94-4656-8446-821E-57BB916C085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33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33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8EFC68EE-BA2B-F14C-AA4E-0E9E266EFE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33" r:id="rId1"/>
    <p:sldLayoutId id="2147487634" r:id="rId2"/>
    <p:sldLayoutId id="2147487635" r:id="rId3"/>
    <p:sldLayoutId id="2147487636" r:id="rId4"/>
    <p:sldLayoutId id="2147487637" r:id="rId5"/>
    <p:sldLayoutId id="2147487638" r:id="rId6"/>
    <p:sldLayoutId id="2147487639" r:id="rId7"/>
    <p:sldLayoutId id="2147487640" r:id="rId8"/>
    <p:sldLayoutId id="2147487641" r:id="rId9"/>
    <p:sldLayoutId id="2147487642" r:id="rId10"/>
    <p:sldLayoutId id="2147487643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91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C65C7D95-BAD3-F24F-950C-0D0B3C12015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491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491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D842A493-B7ED-3D43-A059-0E6FACEF8A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44" r:id="rId1"/>
    <p:sldLayoutId id="2147487645" r:id="rId2"/>
    <p:sldLayoutId id="2147487646" r:id="rId3"/>
    <p:sldLayoutId id="2147487647" r:id="rId4"/>
    <p:sldLayoutId id="2147487648" r:id="rId5"/>
    <p:sldLayoutId id="2147487649" r:id="rId6"/>
    <p:sldLayoutId id="2147487650" r:id="rId7"/>
    <p:sldLayoutId id="2147487651" r:id="rId8"/>
    <p:sldLayoutId id="2147487652" r:id="rId9"/>
    <p:sldLayoutId id="2147487653" r:id="rId10"/>
    <p:sldLayoutId id="2147487654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224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123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B4891122-552D-E64A-B82A-51D780BDEFB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512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512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5A84D12E-71D1-AA4E-9F4F-1366ADD35E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55" r:id="rId1"/>
    <p:sldLayoutId id="2147487656" r:id="rId2"/>
    <p:sldLayoutId id="2147487657" r:id="rId3"/>
    <p:sldLayoutId id="2147487658" r:id="rId4"/>
    <p:sldLayoutId id="2147487659" r:id="rId5"/>
    <p:sldLayoutId id="2147487660" r:id="rId6"/>
    <p:sldLayoutId id="2147487661" r:id="rId7"/>
    <p:sldLayoutId id="2147487662" r:id="rId8"/>
    <p:sldLayoutId id="2147487663" r:id="rId9"/>
    <p:sldLayoutId id="2147487664" r:id="rId10"/>
    <p:sldLayoutId id="2147487665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981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3200400"/>
            <a:ext cx="8229600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77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191A7B02-0939-8B4F-80DA-FC7C6EAB827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2877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2877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D72DA986-3976-4E40-9D34-72FF40C0F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369" r:id="rId1"/>
    <p:sldLayoutId id="2147487370" r:id="rId2"/>
    <p:sldLayoutId id="2147487371" r:id="rId3"/>
    <p:sldLayoutId id="2147487372" r:id="rId4"/>
    <p:sldLayoutId id="2147487373" r:id="rId5"/>
    <p:sldLayoutId id="2147487374" r:id="rId6"/>
    <p:sldLayoutId id="2147487375" r:id="rId7"/>
    <p:sldLayoutId id="2147487376" r:id="rId8"/>
    <p:sldLayoutId id="2147487377" r:id="rId9"/>
    <p:sldLayoutId id="2147487378" r:id="rId10"/>
    <p:sldLayoutId id="2147487379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984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41438"/>
            <a:ext cx="8229600" cy="323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226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8417596B-4592-AD49-9619-80CE358E385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5226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5226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A48C3DE6-1C02-0544-B8DE-076AB5E198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66" r:id="rId1"/>
    <p:sldLayoutId id="2147487667" r:id="rId2"/>
    <p:sldLayoutId id="2147487668" r:id="rId3"/>
    <p:sldLayoutId id="2147487669" r:id="rId4"/>
    <p:sldLayoutId id="2147487670" r:id="rId5"/>
    <p:sldLayoutId id="2147487671" r:id="rId6"/>
    <p:sldLayoutId id="2147487672" r:id="rId7"/>
    <p:sldLayoutId id="2147487673" r:id="rId8"/>
    <p:sldLayoutId id="2147487674" r:id="rId9"/>
    <p:sldLayoutId id="2147487675" r:id="rId10"/>
    <p:sldLayoutId id="2147487676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69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32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6F487D31-6738-C942-8653-DD62889A32F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532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532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014F7EAC-1B78-8E48-A461-4280485185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77" r:id="rId1"/>
    <p:sldLayoutId id="2147487678" r:id="rId2"/>
    <p:sldLayoutId id="2147487679" r:id="rId3"/>
    <p:sldLayoutId id="2147487680" r:id="rId4"/>
    <p:sldLayoutId id="2147487681" r:id="rId5"/>
    <p:sldLayoutId id="2147487682" r:id="rId6"/>
    <p:sldLayoutId id="2147487683" r:id="rId7"/>
    <p:sldLayoutId id="2147487684" r:id="rId8"/>
    <p:sldLayoutId id="2147487685" r:id="rId9"/>
    <p:sldLayoutId id="2147487686" r:id="rId10"/>
    <p:sldLayoutId id="2147487687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19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224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43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B3B51DC1-590B-2542-B20B-28458BEE4D7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543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543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7F9457CD-DECB-3F49-A95D-3904EDD450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88" r:id="rId1"/>
    <p:sldLayoutId id="2147487689" r:id="rId2"/>
    <p:sldLayoutId id="2147487690" r:id="rId3"/>
    <p:sldLayoutId id="2147487691" r:id="rId4"/>
    <p:sldLayoutId id="2147487692" r:id="rId5"/>
    <p:sldLayoutId id="2147487693" r:id="rId6"/>
    <p:sldLayoutId id="2147487694" r:id="rId7"/>
    <p:sldLayoutId id="2147487695" r:id="rId8"/>
    <p:sldLayoutId id="2147487696" r:id="rId9"/>
    <p:sldLayoutId id="2147487697" r:id="rId10"/>
    <p:sldLayoutId id="2147487698" r:id="rId11"/>
    <p:sldLayoutId id="2147488250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984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94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41438"/>
            <a:ext cx="8229600" cy="323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53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0F86F153-3C28-BA4E-B1E6-608420F08A7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553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06CDFEFA-76BE-1742-946F-9F125F9471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99" r:id="rId1"/>
    <p:sldLayoutId id="2147487700" r:id="rId2"/>
    <p:sldLayoutId id="2147487701" r:id="rId3"/>
    <p:sldLayoutId id="2147487702" r:id="rId4"/>
    <p:sldLayoutId id="2147487703" r:id="rId5"/>
    <p:sldLayoutId id="2147487704" r:id="rId6"/>
    <p:sldLayoutId id="2147487705" r:id="rId7"/>
    <p:sldLayoutId id="2147487706" r:id="rId8"/>
    <p:sldLayoutId id="2147487707" r:id="rId9"/>
    <p:sldLayoutId id="2147487708" r:id="rId10"/>
    <p:sldLayoutId id="2147487709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63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6DB87903-BADA-FA43-838A-2543A5443FE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563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563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8A284BDB-42C8-ED4D-A4F6-0C770420E7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10" r:id="rId1"/>
    <p:sldLayoutId id="2147487711" r:id="rId2"/>
    <p:sldLayoutId id="2147487712" r:id="rId3"/>
    <p:sldLayoutId id="2147487713" r:id="rId4"/>
    <p:sldLayoutId id="2147487714" r:id="rId5"/>
    <p:sldLayoutId id="2147487715" r:id="rId6"/>
    <p:sldLayoutId id="2147487716" r:id="rId7"/>
    <p:sldLayoutId id="2147487717" r:id="rId8"/>
    <p:sldLayoutId id="2147487718" r:id="rId9"/>
    <p:sldLayoutId id="2147487719" r:id="rId10"/>
    <p:sldLayoutId id="2147487720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224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73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1D833217-A378-6E4D-8F3C-EE6A04F79E7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573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573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75BEAE0E-C8A7-AF4B-BC05-128B4F4A86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21" r:id="rId1"/>
    <p:sldLayoutId id="2147487722" r:id="rId2"/>
    <p:sldLayoutId id="2147487723" r:id="rId3"/>
    <p:sldLayoutId id="2147487724" r:id="rId4"/>
    <p:sldLayoutId id="2147487725" r:id="rId5"/>
    <p:sldLayoutId id="2147487726" r:id="rId6"/>
    <p:sldLayoutId id="2147487727" r:id="rId7"/>
    <p:sldLayoutId id="2147487728" r:id="rId8"/>
    <p:sldLayoutId id="2147487729" r:id="rId9"/>
    <p:sldLayoutId id="2147487730" r:id="rId10"/>
    <p:sldLayoutId id="2147487731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984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41438"/>
            <a:ext cx="8229600" cy="323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84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80851FCB-DB80-9A49-B616-9EBC17B0BE2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584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584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19472515-4C22-E14E-9357-42B2831970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32" r:id="rId1"/>
    <p:sldLayoutId id="2147487733" r:id="rId2"/>
    <p:sldLayoutId id="2147487734" r:id="rId3"/>
    <p:sldLayoutId id="2147487735" r:id="rId4"/>
    <p:sldLayoutId id="2147487736" r:id="rId5"/>
    <p:sldLayoutId id="2147487737" r:id="rId6"/>
    <p:sldLayoutId id="2147487738" r:id="rId7"/>
    <p:sldLayoutId id="2147487739" r:id="rId8"/>
    <p:sldLayoutId id="2147487740" r:id="rId9"/>
    <p:sldLayoutId id="2147487741" r:id="rId10"/>
    <p:sldLayoutId id="2147487742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76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D8B047C1-6CCE-894E-A56B-41FD9D6D878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67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676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3369E251-9E77-5940-92AF-C030B967EA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7743" r:id="rId1"/>
    <p:sldLayoutId id="2147487744" r:id="rId2"/>
    <p:sldLayoutId id="2147487745" r:id="rId3"/>
    <p:sldLayoutId id="2147487746" r:id="rId4"/>
    <p:sldLayoutId id="2147487747" r:id="rId5"/>
    <p:sldLayoutId id="2147487748" r:id="rId6"/>
    <p:sldLayoutId id="2147487749" r:id="rId7"/>
    <p:sldLayoutId id="2147487750" r:id="rId8"/>
    <p:sldLayoutId id="2147487751" r:id="rId9"/>
    <p:sldLayoutId id="2147487752" r:id="rId10"/>
    <p:sldLayoutId id="2147487753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96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144D08FF-F9DE-1142-A602-43102014127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696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696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10A3CDFF-881F-3F40-9ECC-046A96A87A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54" r:id="rId1"/>
    <p:sldLayoutId id="2147487755" r:id="rId2"/>
    <p:sldLayoutId id="2147487756" r:id="rId3"/>
    <p:sldLayoutId id="2147487757" r:id="rId4"/>
    <p:sldLayoutId id="2147487758" r:id="rId5"/>
    <p:sldLayoutId id="2147487759" r:id="rId6"/>
    <p:sldLayoutId id="2147487760" r:id="rId7"/>
    <p:sldLayoutId id="2147487761" r:id="rId8"/>
    <p:sldLayoutId id="2147487762" r:id="rId9"/>
    <p:sldLayoutId id="2147487763" r:id="rId10"/>
    <p:sldLayoutId id="2147487764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33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3352800"/>
            <a:ext cx="8229600" cy="277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06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45452047-176F-4040-8F53-C789727D4D1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706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706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251E81FA-F263-CD4B-A4A9-1932D843F9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65" r:id="rId1"/>
    <p:sldLayoutId id="2147487766" r:id="rId2"/>
    <p:sldLayoutId id="2147487767" r:id="rId3"/>
    <p:sldLayoutId id="2147487768" r:id="rId4"/>
    <p:sldLayoutId id="2147487769" r:id="rId5"/>
    <p:sldLayoutId id="2147487770" r:id="rId6"/>
    <p:sldLayoutId id="2147487771" r:id="rId7"/>
    <p:sldLayoutId id="2147487772" r:id="rId8"/>
    <p:sldLayoutId id="2147487773" r:id="rId9"/>
    <p:sldLayoutId id="2147487774" r:id="rId10"/>
    <p:sldLayoutId id="2147487775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87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F6163C58-01C2-1744-99CF-DD3EF69589A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2887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2887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1BF0A52A-B5F4-4942-A6E9-831190FC94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380" r:id="rId1"/>
    <p:sldLayoutId id="2147487381" r:id="rId2"/>
    <p:sldLayoutId id="2147487382" r:id="rId3"/>
    <p:sldLayoutId id="2147487383" r:id="rId4"/>
    <p:sldLayoutId id="2147487384" r:id="rId5"/>
    <p:sldLayoutId id="2147487385" r:id="rId6"/>
    <p:sldLayoutId id="2147487386" r:id="rId7"/>
    <p:sldLayoutId id="2147487387" r:id="rId8"/>
    <p:sldLayoutId id="2147487388" r:id="rId9"/>
    <p:sldLayoutId id="2147487389" r:id="rId10"/>
    <p:sldLayoutId id="2147487390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17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4734A224-F398-B644-AE2E-0BA5CAC9CBD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717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717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E00FA9EF-D60D-0748-A75B-332BBCBE8C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7776" r:id="rId1"/>
    <p:sldLayoutId id="2147487777" r:id="rId2"/>
    <p:sldLayoutId id="2147487778" r:id="rId3"/>
    <p:sldLayoutId id="2147487779" r:id="rId4"/>
    <p:sldLayoutId id="2147487780" r:id="rId5"/>
    <p:sldLayoutId id="2147487781" r:id="rId6"/>
    <p:sldLayoutId id="2147487782" r:id="rId7"/>
    <p:sldLayoutId id="2147487783" r:id="rId8"/>
    <p:sldLayoutId id="2147487784" r:id="rId9"/>
    <p:sldLayoutId id="2147487785" r:id="rId10"/>
    <p:sldLayoutId id="2147487786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5F8B5A4B-C19C-A74E-BEFA-F526E6FD5C4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727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727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E02FEE2B-ACFE-9747-B329-8E434508EA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87" r:id="rId1"/>
    <p:sldLayoutId id="2147487788" r:id="rId2"/>
    <p:sldLayoutId id="2147487789" r:id="rId3"/>
    <p:sldLayoutId id="2147487790" r:id="rId4"/>
    <p:sldLayoutId id="2147487791" r:id="rId5"/>
    <p:sldLayoutId id="2147487792" r:id="rId6"/>
    <p:sldLayoutId id="2147487793" r:id="rId7"/>
    <p:sldLayoutId id="2147487794" r:id="rId8"/>
    <p:sldLayoutId id="2147487795" r:id="rId9"/>
    <p:sldLayoutId id="2147487796" r:id="rId10"/>
    <p:sldLayoutId id="2147487797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33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3352800"/>
            <a:ext cx="8229600" cy="277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37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36693B71-DBB6-204C-B8CA-7F20A9FDB9C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737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737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EE226762-B1AF-3048-A656-BF05B15B4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98" r:id="rId1"/>
    <p:sldLayoutId id="2147487799" r:id="rId2"/>
    <p:sldLayoutId id="2147487800" r:id="rId3"/>
    <p:sldLayoutId id="2147487801" r:id="rId4"/>
    <p:sldLayoutId id="2147487802" r:id="rId5"/>
    <p:sldLayoutId id="2147487803" r:id="rId6"/>
    <p:sldLayoutId id="2147487804" r:id="rId7"/>
    <p:sldLayoutId id="2147487805" r:id="rId8"/>
    <p:sldLayoutId id="2147487806" r:id="rId9"/>
    <p:sldLayoutId id="2147487807" r:id="rId10"/>
    <p:sldLayoutId id="2147487808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7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47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C37C1C6E-8A81-4B48-B410-DC4E1D89C8C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747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747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A0E00F91-1C94-0B4E-AB6C-B787BABDAB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7809" r:id="rId1"/>
    <p:sldLayoutId id="2147487810" r:id="rId2"/>
    <p:sldLayoutId id="2147487811" r:id="rId3"/>
    <p:sldLayoutId id="2147487812" r:id="rId4"/>
    <p:sldLayoutId id="2147487813" r:id="rId5"/>
    <p:sldLayoutId id="2147487814" r:id="rId6"/>
    <p:sldLayoutId id="2147487815" r:id="rId7"/>
    <p:sldLayoutId id="2147487816" r:id="rId8"/>
    <p:sldLayoutId id="2147487817" r:id="rId9"/>
    <p:sldLayoutId id="2147487818" r:id="rId10"/>
    <p:sldLayoutId id="2147487819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58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84C091F1-3122-614D-987E-3EC3DC401A1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758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758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60D5816A-F701-F441-9E5C-280C5741D7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20" r:id="rId1"/>
    <p:sldLayoutId id="2147487821" r:id="rId2"/>
    <p:sldLayoutId id="2147487822" r:id="rId3"/>
    <p:sldLayoutId id="2147487823" r:id="rId4"/>
    <p:sldLayoutId id="2147487824" r:id="rId5"/>
    <p:sldLayoutId id="2147487825" r:id="rId6"/>
    <p:sldLayoutId id="2147487826" r:id="rId7"/>
    <p:sldLayoutId id="2147487827" r:id="rId8"/>
    <p:sldLayoutId id="2147487828" r:id="rId9"/>
    <p:sldLayoutId id="2147487829" r:id="rId10"/>
    <p:sldLayoutId id="2147487830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33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3352800"/>
            <a:ext cx="8229600" cy="277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683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A23E3962-61AA-7F4F-B26F-E722FE07AB8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768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768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1FE43186-F19B-6C45-8B0C-2100DA14E9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31" r:id="rId1"/>
    <p:sldLayoutId id="2147487832" r:id="rId2"/>
    <p:sldLayoutId id="2147487833" r:id="rId3"/>
    <p:sldLayoutId id="2147487834" r:id="rId4"/>
    <p:sldLayoutId id="2147487835" r:id="rId5"/>
    <p:sldLayoutId id="2147487836" r:id="rId6"/>
    <p:sldLayoutId id="2147487837" r:id="rId7"/>
    <p:sldLayoutId id="2147487838" r:id="rId8"/>
    <p:sldLayoutId id="2147487839" r:id="rId9"/>
    <p:sldLayoutId id="2147487840" r:id="rId10"/>
    <p:sldLayoutId id="2147487841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53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6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FB4FE9E5-0604-7A4B-AFA0-A518FA0725E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86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86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97350025-0D1D-0243-B045-AD79DAFF1E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42" r:id="rId1"/>
    <p:sldLayoutId id="2147487843" r:id="rId2"/>
    <p:sldLayoutId id="2147487844" r:id="rId3"/>
    <p:sldLayoutId id="2147487845" r:id="rId4"/>
    <p:sldLayoutId id="2147487846" r:id="rId5"/>
    <p:sldLayoutId id="2147487847" r:id="rId6"/>
    <p:sldLayoutId id="2147487848" r:id="rId7"/>
    <p:sldLayoutId id="2147487849" r:id="rId8"/>
    <p:sldLayoutId id="2147487850" r:id="rId9"/>
    <p:sldLayoutId id="2147487851" r:id="rId10"/>
    <p:sldLayoutId id="2147487852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662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8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CD7A9DA0-815B-AE4E-8134-6083633118B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88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88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8CCCC74A-99CF-C04D-838D-AAAE8294B2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53" r:id="rId1"/>
    <p:sldLayoutId id="2147487854" r:id="rId2"/>
    <p:sldLayoutId id="2147487855" r:id="rId3"/>
    <p:sldLayoutId id="2147487856" r:id="rId4"/>
    <p:sldLayoutId id="2147487857" r:id="rId5"/>
    <p:sldLayoutId id="2147487858" r:id="rId6"/>
    <p:sldLayoutId id="2147487859" r:id="rId7"/>
    <p:sldLayoutId id="2147487860" r:id="rId8"/>
    <p:sldLayoutId id="2147487861" r:id="rId9"/>
    <p:sldLayoutId id="2147487862" r:id="rId10"/>
    <p:sldLayoutId id="2147487863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447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743200"/>
            <a:ext cx="8229600" cy="338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9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BCA41B73-63C5-2B41-A5A3-67E961C34CF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89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89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65E9A081-1CDF-974D-840C-132B65E0C1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64" r:id="rId1"/>
    <p:sldLayoutId id="2147487865" r:id="rId2"/>
    <p:sldLayoutId id="2147487866" r:id="rId3"/>
    <p:sldLayoutId id="2147487867" r:id="rId4"/>
    <p:sldLayoutId id="2147487868" r:id="rId5"/>
    <p:sldLayoutId id="2147487869" r:id="rId6"/>
    <p:sldLayoutId id="2147487870" r:id="rId7"/>
    <p:sldLayoutId id="2147487871" r:id="rId8"/>
    <p:sldLayoutId id="2147487872" r:id="rId9"/>
    <p:sldLayoutId id="2147487873" r:id="rId10"/>
    <p:sldLayoutId id="2147487874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908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0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6C5FDC96-3B3C-7940-A80C-32E509B2D4B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90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90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897D7FB5-7495-7D4A-B1F2-0EEFB784B4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75" r:id="rId1"/>
    <p:sldLayoutId id="2147487876" r:id="rId2"/>
    <p:sldLayoutId id="2147487877" r:id="rId3"/>
    <p:sldLayoutId id="2147487878" r:id="rId4"/>
    <p:sldLayoutId id="2147487879" r:id="rId5"/>
    <p:sldLayoutId id="2147487880" r:id="rId6"/>
    <p:sldLayoutId id="2147487881" r:id="rId7"/>
    <p:sldLayoutId id="2147487882" r:id="rId8"/>
    <p:sldLayoutId id="2147487883" r:id="rId9"/>
    <p:sldLayoutId id="2147487884" r:id="rId10"/>
    <p:sldLayoutId id="2147487885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76400"/>
            <a:ext cx="7772400" cy="444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97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635699E5-1BAA-CE41-83E5-D3F880C4FDF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2897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2897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7C780ADA-1016-434D-986B-EFAEA99712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391" r:id="rId1"/>
    <p:sldLayoutId id="2147487392" r:id="rId2"/>
    <p:sldLayoutId id="2147487393" r:id="rId3"/>
    <p:sldLayoutId id="2147487394" r:id="rId4"/>
    <p:sldLayoutId id="2147487395" r:id="rId5"/>
    <p:sldLayoutId id="2147487396" r:id="rId6"/>
    <p:sldLayoutId id="2147487397" r:id="rId7"/>
    <p:sldLayoutId id="2147487398" r:id="rId8"/>
    <p:sldLayoutId id="2147487399" r:id="rId9"/>
    <p:sldLayoutId id="2147487400" r:id="rId10"/>
    <p:sldLayoutId id="2147487401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031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11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7794C037-4ED7-5545-89DB-2E372DE0494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91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911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8CF78C4F-A994-A84B-ABC1-2753D2F270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86" r:id="rId1"/>
    <p:sldLayoutId id="2147487887" r:id="rId2"/>
    <p:sldLayoutId id="2147487888" r:id="rId3"/>
    <p:sldLayoutId id="2147487889" r:id="rId4"/>
    <p:sldLayoutId id="2147487890" r:id="rId5"/>
    <p:sldLayoutId id="2147487891" r:id="rId6"/>
    <p:sldLayoutId id="2147487892" r:id="rId7"/>
    <p:sldLayoutId id="2147487893" r:id="rId8"/>
    <p:sldLayoutId id="2147487894" r:id="rId9"/>
    <p:sldLayoutId id="2147487895" r:id="rId10"/>
    <p:sldLayoutId id="2147487896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447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5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743200"/>
            <a:ext cx="8229600" cy="338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21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ABEC6743-F627-5F46-BED1-5A2167193DB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921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92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4334D604-34D3-B248-94F9-DF98C82A0E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97" r:id="rId1"/>
    <p:sldLayoutId id="2147487898" r:id="rId2"/>
    <p:sldLayoutId id="2147487899" r:id="rId3"/>
    <p:sldLayoutId id="2147487900" r:id="rId4"/>
    <p:sldLayoutId id="2147487901" r:id="rId5"/>
    <p:sldLayoutId id="2147487902" r:id="rId6"/>
    <p:sldLayoutId id="2147487903" r:id="rId7"/>
    <p:sldLayoutId id="2147487904" r:id="rId8"/>
    <p:sldLayoutId id="2147487905" r:id="rId9"/>
    <p:sldLayoutId id="2147487906" r:id="rId10"/>
    <p:sldLayoutId id="2147487907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27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3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D5B2C329-5D70-1C4B-83D1-613EAF042CC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93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93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2D1D1BE1-0FE7-3F43-84A8-2400AF1D90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908" r:id="rId1"/>
    <p:sldLayoutId id="2147487909" r:id="rId2"/>
    <p:sldLayoutId id="2147487910" r:id="rId3"/>
    <p:sldLayoutId id="2147487911" r:id="rId4"/>
    <p:sldLayoutId id="2147487912" r:id="rId5"/>
    <p:sldLayoutId id="2147487913" r:id="rId6"/>
    <p:sldLayoutId id="2147487914" r:id="rId7"/>
    <p:sldLayoutId id="2147487915" r:id="rId8"/>
    <p:sldLayoutId id="2147487916" r:id="rId9"/>
    <p:sldLayoutId id="2147487917" r:id="rId10"/>
    <p:sldLayoutId id="2147487918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400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42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AEC7F490-90EA-1941-8274-46F3A3D967F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942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942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B63D4F15-C3E9-824D-945D-308D9EEAEC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919" r:id="rId1"/>
    <p:sldLayoutId id="2147487920" r:id="rId2"/>
    <p:sldLayoutId id="2147487921" r:id="rId3"/>
    <p:sldLayoutId id="2147487922" r:id="rId4"/>
    <p:sldLayoutId id="2147487923" r:id="rId5"/>
    <p:sldLayoutId id="2147487924" r:id="rId6"/>
    <p:sldLayoutId id="2147487925" r:id="rId7"/>
    <p:sldLayoutId id="2147487926" r:id="rId8"/>
    <p:sldLayoutId id="2147487927" r:id="rId9"/>
    <p:sldLayoutId id="2147487928" r:id="rId10"/>
    <p:sldLayoutId id="2147487929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447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5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743200"/>
            <a:ext cx="8229600" cy="338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52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BEDDE822-F88C-8541-BD05-6795D9E0013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3952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3952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5AA0C067-90E8-764E-8C08-09B7573E1A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930" r:id="rId1"/>
    <p:sldLayoutId id="2147487931" r:id="rId2"/>
    <p:sldLayoutId id="2147487932" r:id="rId3"/>
    <p:sldLayoutId id="2147487933" r:id="rId4"/>
    <p:sldLayoutId id="2147487934" r:id="rId5"/>
    <p:sldLayoutId id="2147487935" r:id="rId6"/>
    <p:sldLayoutId id="2147487936" r:id="rId7"/>
    <p:sldLayoutId id="2147487937" r:id="rId8"/>
    <p:sldLayoutId id="2147487938" r:id="rId9"/>
    <p:sldLayoutId id="2147487939" r:id="rId10"/>
    <p:sldLayoutId id="2147487940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6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44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F498FAA5-B970-4649-95B2-3585D635FCF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044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044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971C79C1-D573-4444-A14E-6E2B071870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941" r:id="rId1"/>
    <p:sldLayoutId id="2147487942" r:id="rId2"/>
    <p:sldLayoutId id="2147487943" r:id="rId3"/>
    <p:sldLayoutId id="2147487944" r:id="rId4"/>
    <p:sldLayoutId id="2147487945" r:id="rId5"/>
    <p:sldLayoutId id="2147487946" r:id="rId6"/>
    <p:sldLayoutId id="2147487947" r:id="rId7"/>
    <p:sldLayoutId id="2147487948" r:id="rId8"/>
    <p:sldLayoutId id="2147487949" r:id="rId9"/>
    <p:sldLayoutId id="2147487950" r:id="rId10"/>
    <p:sldLayoutId id="2147487951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00200"/>
            <a:ext cx="7467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6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A2FD0FAF-76D3-B14A-89D2-5540A33B4D0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06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06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06229396-4702-B440-A544-0DDE01C047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952" r:id="rId1"/>
    <p:sldLayoutId id="2147487953" r:id="rId2"/>
    <p:sldLayoutId id="2147487954" r:id="rId3"/>
    <p:sldLayoutId id="2147487955" r:id="rId4"/>
    <p:sldLayoutId id="2147487956" r:id="rId5"/>
    <p:sldLayoutId id="2147487957" r:id="rId6"/>
    <p:sldLayoutId id="2147487958" r:id="rId7"/>
    <p:sldLayoutId id="2147487959" r:id="rId8"/>
    <p:sldLayoutId id="2147487960" r:id="rId9"/>
    <p:sldLayoutId id="2147487961" r:id="rId10"/>
    <p:sldLayoutId id="2147487962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85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89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3322638"/>
            <a:ext cx="8229600" cy="300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75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5A6A3BCA-5AB8-1C4E-BF9C-A2ECE72F532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075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075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1BE1741A-16CF-F744-94B2-5C38A1FC1E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963" r:id="rId1"/>
    <p:sldLayoutId id="2147487964" r:id="rId2"/>
    <p:sldLayoutId id="2147487965" r:id="rId3"/>
    <p:sldLayoutId id="2147487966" r:id="rId4"/>
    <p:sldLayoutId id="2147487967" r:id="rId5"/>
    <p:sldLayoutId id="2147487968" r:id="rId6"/>
    <p:sldLayoutId id="2147487969" r:id="rId7"/>
    <p:sldLayoutId id="2147487970" r:id="rId8"/>
    <p:sldLayoutId id="2147487971" r:id="rId9"/>
    <p:sldLayoutId id="2147487972" r:id="rId10"/>
    <p:sldLayoutId id="2147487973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014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85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44E3609B-15CA-374C-8A64-4E3310B89A6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085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F9D0F66E-C545-8F4C-8959-44443C0231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974" r:id="rId1"/>
    <p:sldLayoutId id="2147487975" r:id="rId2"/>
    <p:sldLayoutId id="2147487976" r:id="rId3"/>
    <p:sldLayoutId id="2147487977" r:id="rId4"/>
    <p:sldLayoutId id="2147487978" r:id="rId5"/>
    <p:sldLayoutId id="2147487979" r:id="rId6"/>
    <p:sldLayoutId id="2147487980" r:id="rId7"/>
    <p:sldLayoutId id="2147487981" r:id="rId8"/>
    <p:sldLayoutId id="2147487982" r:id="rId9"/>
    <p:sldLayoutId id="2147487983" r:id="rId10"/>
    <p:sldLayoutId id="2147487984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3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00200"/>
            <a:ext cx="7467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96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7652008D-018B-0B40-80B3-FF9E772E620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096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096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8FEB4CE0-F638-D34E-82F6-29FB95D5F8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985" r:id="rId1"/>
    <p:sldLayoutId id="2147487986" r:id="rId2"/>
    <p:sldLayoutId id="2147487987" r:id="rId3"/>
    <p:sldLayoutId id="2147487988" r:id="rId4"/>
    <p:sldLayoutId id="2147487989" r:id="rId5"/>
    <p:sldLayoutId id="2147487990" r:id="rId6"/>
    <p:sldLayoutId id="2147487991" r:id="rId7"/>
    <p:sldLayoutId id="2147487992" r:id="rId8"/>
    <p:sldLayoutId id="2147487993" r:id="rId9"/>
    <p:sldLayoutId id="2147487994" r:id="rId10"/>
    <p:sldLayoutId id="2147487995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981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3200400"/>
            <a:ext cx="8229600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08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9FE2E9C8-0532-7641-8D65-CF67850858C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2908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2908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710297A2-D7F4-604B-BF18-8312B08C80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02" r:id="rId1"/>
    <p:sldLayoutId id="2147487403" r:id="rId2"/>
    <p:sldLayoutId id="2147487404" r:id="rId3"/>
    <p:sldLayoutId id="2147487405" r:id="rId4"/>
    <p:sldLayoutId id="2147487406" r:id="rId5"/>
    <p:sldLayoutId id="2147487407" r:id="rId6"/>
    <p:sldLayoutId id="2147487408" r:id="rId7"/>
    <p:sldLayoutId id="2147487409" r:id="rId8"/>
    <p:sldLayoutId id="2147487410" r:id="rId9"/>
    <p:sldLayoutId id="2147487411" r:id="rId10"/>
    <p:sldLayoutId id="2147487412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85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260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3322638"/>
            <a:ext cx="8229600" cy="300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6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27172E82-D9AF-C548-AD25-F8522F1A72F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106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106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8142E91B-F54B-8246-B279-B03A5BE0A2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996" r:id="rId1"/>
    <p:sldLayoutId id="2147487997" r:id="rId2"/>
    <p:sldLayoutId id="2147487998" r:id="rId3"/>
    <p:sldLayoutId id="2147487999" r:id="rId4"/>
    <p:sldLayoutId id="2147488000" r:id="rId5"/>
    <p:sldLayoutId id="2147488001" r:id="rId6"/>
    <p:sldLayoutId id="2147488002" r:id="rId7"/>
    <p:sldLayoutId id="2147488003" r:id="rId8"/>
    <p:sldLayoutId id="2147488004" r:id="rId9"/>
    <p:sldLayoutId id="2147488005" r:id="rId10"/>
    <p:sldLayoutId id="2147488006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383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16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D4D9DC0F-F6BD-8047-A2FB-4089B6FAF61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116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116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7D1B3D00-68DA-4D4B-83F8-749B139B61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007" r:id="rId1"/>
    <p:sldLayoutId id="2147488008" r:id="rId2"/>
    <p:sldLayoutId id="2147488009" r:id="rId3"/>
    <p:sldLayoutId id="2147488010" r:id="rId4"/>
    <p:sldLayoutId id="2147488011" r:id="rId5"/>
    <p:sldLayoutId id="2147488012" r:id="rId6"/>
    <p:sldLayoutId id="2147488013" r:id="rId7"/>
    <p:sldLayoutId id="2147488014" r:id="rId8"/>
    <p:sldLayoutId id="2147488015" r:id="rId9"/>
    <p:sldLayoutId id="2147488016" r:id="rId10"/>
    <p:sldLayoutId id="2147488017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5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50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00200"/>
            <a:ext cx="7467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26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F472E666-A71D-B148-A69E-8C88507842E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126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126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7877FDF8-C703-1043-9F4D-953BD07C4F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018" r:id="rId1"/>
    <p:sldLayoutId id="2147488019" r:id="rId2"/>
    <p:sldLayoutId id="2147488020" r:id="rId3"/>
    <p:sldLayoutId id="2147488021" r:id="rId4"/>
    <p:sldLayoutId id="2147488022" r:id="rId5"/>
    <p:sldLayoutId id="2147488023" r:id="rId6"/>
    <p:sldLayoutId id="2147488024" r:id="rId7"/>
    <p:sldLayoutId id="2147488025" r:id="rId8"/>
    <p:sldLayoutId id="2147488026" r:id="rId9"/>
    <p:sldLayoutId id="2147488027" r:id="rId10"/>
    <p:sldLayoutId id="2147488028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85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62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3322638"/>
            <a:ext cx="8229600" cy="300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37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FE8C09C6-7648-984C-A81D-92A4F2AF95C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137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137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D781C007-1219-1D41-8F8D-23B26DAE4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029" r:id="rId1"/>
    <p:sldLayoutId id="2147488030" r:id="rId2"/>
    <p:sldLayoutId id="2147488031" r:id="rId3"/>
    <p:sldLayoutId id="2147488032" r:id="rId4"/>
    <p:sldLayoutId id="2147488033" r:id="rId5"/>
    <p:sldLayoutId id="2147488034" r:id="rId6"/>
    <p:sldLayoutId id="2147488035" r:id="rId7"/>
    <p:sldLayoutId id="2147488036" r:id="rId8"/>
    <p:sldLayoutId id="2147488037" r:id="rId9"/>
    <p:sldLayoutId id="2147488038" r:id="rId10"/>
    <p:sldLayoutId id="2147488039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75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2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478B28D3-7C09-B049-90D9-5FE460531CC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22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22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92C675EC-9C05-D94C-A729-336B012010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040" r:id="rId1"/>
    <p:sldLayoutId id="2147488041" r:id="rId2"/>
    <p:sldLayoutId id="2147488042" r:id="rId3"/>
    <p:sldLayoutId id="2147488043" r:id="rId4"/>
    <p:sldLayoutId id="2147488044" r:id="rId5"/>
    <p:sldLayoutId id="2147488045" r:id="rId6"/>
    <p:sldLayoutId id="2147488046" r:id="rId7"/>
    <p:sldLayoutId id="2147488047" r:id="rId8"/>
    <p:sldLayoutId id="2147488048" r:id="rId9"/>
    <p:sldLayoutId id="2147488049" r:id="rId10"/>
    <p:sldLayoutId id="2147488050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87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49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D5601CD5-2726-114A-A6AF-A68C7C809185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249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249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AC49E09A-1D41-9741-8EEF-7B64201A15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051" r:id="rId1"/>
    <p:sldLayoutId id="2147488052" r:id="rId2"/>
    <p:sldLayoutId id="2147488053" r:id="rId3"/>
    <p:sldLayoutId id="2147488054" r:id="rId4"/>
    <p:sldLayoutId id="2147488055" r:id="rId5"/>
    <p:sldLayoutId id="2147488056" r:id="rId6"/>
    <p:sldLayoutId id="2147488057" r:id="rId7"/>
    <p:sldLayoutId id="2147488058" r:id="rId8"/>
    <p:sldLayoutId id="2147488059" r:id="rId9"/>
    <p:sldLayoutId id="2147488060" r:id="rId10"/>
    <p:sldLayoutId id="2147488061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95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99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667000"/>
            <a:ext cx="7772400" cy="345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59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E1757484-C6F1-534C-8DC6-C60EB620BF0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259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259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17398FA0-5ECF-0543-BAFC-A81FF25A93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062" r:id="rId1"/>
    <p:sldLayoutId id="2147488063" r:id="rId2"/>
    <p:sldLayoutId id="2147488064" r:id="rId3"/>
    <p:sldLayoutId id="2147488065" r:id="rId4"/>
    <p:sldLayoutId id="2147488066" r:id="rId5"/>
    <p:sldLayoutId id="2147488067" r:id="rId6"/>
    <p:sldLayoutId id="2147488068" r:id="rId7"/>
    <p:sldLayoutId id="2147488069" r:id="rId8"/>
    <p:sldLayoutId id="2147488070" r:id="rId9"/>
    <p:sldLayoutId id="2147488071" r:id="rId10"/>
    <p:sldLayoutId id="2147488072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0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2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70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C1759C47-BAB4-3142-A9AF-771181147E04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270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270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0447DD46-7453-514D-99CF-B9A99A0910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073" r:id="rId1"/>
    <p:sldLayoutId id="2147488074" r:id="rId2"/>
    <p:sldLayoutId id="2147488075" r:id="rId3"/>
    <p:sldLayoutId id="2147488076" r:id="rId4"/>
    <p:sldLayoutId id="2147488077" r:id="rId5"/>
    <p:sldLayoutId id="2147488078" r:id="rId6"/>
    <p:sldLayoutId id="2147488079" r:id="rId7"/>
    <p:sldLayoutId id="2147488080" r:id="rId8"/>
    <p:sldLayoutId id="2147488081" r:id="rId9"/>
    <p:sldLayoutId id="2147488082" r:id="rId10"/>
    <p:sldLayoutId id="2147488083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24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803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A3930538-3DC0-5E44-BE3A-9898F07611E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280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280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B669F40F-3010-1145-B4D7-F3DD21F6A6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084" r:id="rId1"/>
    <p:sldLayoutId id="2147488085" r:id="rId2"/>
    <p:sldLayoutId id="2147488086" r:id="rId3"/>
    <p:sldLayoutId id="2147488087" r:id="rId4"/>
    <p:sldLayoutId id="2147488088" r:id="rId5"/>
    <p:sldLayoutId id="2147488089" r:id="rId6"/>
    <p:sldLayoutId id="2147488090" r:id="rId7"/>
    <p:sldLayoutId id="2147488091" r:id="rId8"/>
    <p:sldLayoutId id="2147488092" r:id="rId9"/>
    <p:sldLayoutId id="2147488093" r:id="rId10"/>
    <p:sldLayoutId id="2147488094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6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95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36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667000"/>
            <a:ext cx="7772400" cy="345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906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44804DF7-C2F9-6341-8614-4D13CDBB0B2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2906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2906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042DA110-7024-D64C-BE8A-DB8CBD2CCF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095" r:id="rId1"/>
    <p:sldLayoutId id="2147488096" r:id="rId2"/>
    <p:sldLayoutId id="2147488097" r:id="rId3"/>
    <p:sldLayoutId id="2147488098" r:id="rId4"/>
    <p:sldLayoutId id="2147488099" r:id="rId5"/>
    <p:sldLayoutId id="2147488100" r:id="rId6"/>
    <p:sldLayoutId id="2147488101" r:id="rId7"/>
    <p:sldLayoutId id="2147488102" r:id="rId8"/>
    <p:sldLayoutId id="2147488103" r:id="rId9"/>
    <p:sldLayoutId id="2147488104" r:id="rId10"/>
    <p:sldLayoutId id="2147488105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18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10D4A8AE-1CFD-F040-B781-26180029468A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291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291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450AB341-FB4E-C043-B162-0D129E1375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13" r:id="rId1"/>
    <p:sldLayoutId id="2147487414" r:id="rId2"/>
    <p:sldLayoutId id="2147487415" r:id="rId3"/>
    <p:sldLayoutId id="2147487416" r:id="rId4"/>
    <p:sldLayoutId id="2147487417" r:id="rId5"/>
    <p:sldLayoutId id="2147487418" r:id="rId6"/>
    <p:sldLayoutId id="2147487419" r:id="rId7"/>
    <p:sldLayoutId id="2147487420" r:id="rId8"/>
    <p:sldLayoutId id="2147487421" r:id="rId9"/>
    <p:sldLayoutId id="2147487422" r:id="rId10"/>
    <p:sldLayoutId id="2147487423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300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CC550A3B-3A29-3F47-B177-01529D6B8611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300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300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5D59FF97-18C8-4F41-94D9-DFDF294FCC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06" r:id="rId1"/>
    <p:sldLayoutId id="2147488107" r:id="rId2"/>
    <p:sldLayoutId id="2147488108" r:id="rId3"/>
    <p:sldLayoutId id="2147488109" r:id="rId4"/>
    <p:sldLayoutId id="2147488110" r:id="rId5"/>
    <p:sldLayoutId id="2147488111" r:id="rId6"/>
    <p:sldLayoutId id="2147488112" r:id="rId7"/>
    <p:sldLayoutId id="2147488113" r:id="rId8"/>
    <p:sldLayoutId id="2147488114" r:id="rId9"/>
    <p:sldLayoutId id="2147488115" r:id="rId10"/>
    <p:sldLayoutId id="2147488116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311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E407B19F-8570-CF4B-BD32-6F6E1CA7CBA2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311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311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9494F9E1-7829-A44B-A2CC-65683AD029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17" r:id="rId1"/>
    <p:sldLayoutId id="2147488118" r:id="rId2"/>
    <p:sldLayoutId id="2147488119" r:id="rId3"/>
    <p:sldLayoutId id="2147488120" r:id="rId4"/>
    <p:sldLayoutId id="2147488121" r:id="rId5"/>
    <p:sldLayoutId id="2147488122" r:id="rId6"/>
    <p:sldLayoutId id="2147488123" r:id="rId7"/>
    <p:sldLayoutId id="2147488124" r:id="rId8"/>
    <p:sldLayoutId id="2147488125" r:id="rId9"/>
    <p:sldLayoutId id="2147488126" r:id="rId10"/>
    <p:sldLayoutId id="2147488127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4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95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7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667000"/>
            <a:ext cx="7772400" cy="345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321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6C94A7BA-5071-E040-9B8E-7A7319CB9DD3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321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321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A4B98EDB-1855-AE4F-8F3C-1AEFF77C16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28" r:id="rId1"/>
    <p:sldLayoutId id="2147488129" r:id="rId2"/>
    <p:sldLayoutId id="2147488130" r:id="rId3"/>
    <p:sldLayoutId id="2147488131" r:id="rId4"/>
    <p:sldLayoutId id="2147488132" r:id="rId5"/>
    <p:sldLayoutId id="2147488133" r:id="rId6"/>
    <p:sldLayoutId id="2147488134" r:id="rId7"/>
    <p:sldLayoutId id="2147488135" r:id="rId8"/>
    <p:sldLayoutId id="2147488136" r:id="rId9"/>
    <p:sldLayoutId id="2147488137" r:id="rId10"/>
    <p:sldLayoutId id="2147488138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7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85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413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F638062D-9B33-1441-83E4-C39C4E035086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413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413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239E23F0-72F1-9D4B-8D1E-A6A174AB7C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39" r:id="rId1"/>
    <p:sldLayoutId id="2147488140" r:id="rId2"/>
    <p:sldLayoutId id="2147488141" r:id="rId3"/>
    <p:sldLayoutId id="2147488142" r:id="rId4"/>
    <p:sldLayoutId id="2147488143" r:id="rId5"/>
    <p:sldLayoutId id="2147488144" r:id="rId6"/>
    <p:sldLayoutId id="2147488145" r:id="rId7"/>
    <p:sldLayoutId id="2147488146" r:id="rId8"/>
    <p:sldLayoutId id="2147488147" r:id="rId9"/>
    <p:sldLayoutId id="2147488148" r:id="rId10"/>
    <p:sldLayoutId id="2147488149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98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433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004CAA54-6BF4-CB48-8B81-06DADDB1C3B8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433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433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DEF07220-4AF5-B742-9ADC-56CF597770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50" r:id="rId1"/>
    <p:sldLayoutId id="2147488151" r:id="rId2"/>
    <p:sldLayoutId id="2147488152" r:id="rId3"/>
    <p:sldLayoutId id="2147488153" r:id="rId4"/>
    <p:sldLayoutId id="2147488154" r:id="rId5"/>
    <p:sldLayoutId id="2147488155" r:id="rId6"/>
    <p:sldLayoutId id="2147488156" r:id="rId7"/>
    <p:sldLayoutId id="2147488157" r:id="rId8"/>
    <p:sldLayoutId id="2147488158" r:id="rId9"/>
    <p:sldLayoutId id="2147488159" r:id="rId10"/>
    <p:sldLayoutId id="2147488160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447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10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743200"/>
            <a:ext cx="8229600" cy="338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444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5F7001C9-474F-1748-84C6-34EBD18C05BB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444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444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D1971C01-982E-9446-B1B3-000D85A20E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61" r:id="rId1"/>
    <p:sldLayoutId id="2147488162" r:id="rId2"/>
    <p:sldLayoutId id="2147488163" r:id="rId3"/>
    <p:sldLayoutId id="2147488164" r:id="rId4"/>
    <p:sldLayoutId id="2147488165" r:id="rId5"/>
    <p:sldLayoutId id="2147488166" r:id="rId6"/>
    <p:sldLayoutId id="2147488167" r:id="rId7"/>
    <p:sldLayoutId id="2147488168" r:id="rId8"/>
    <p:sldLayoutId id="2147488169" r:id="rId9"/>
    <p:sldLayoutId id="2147488170" r:id="rId10"/>
    <p:sldLayoutId id="2147488171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6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22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454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C06DDB90-F333-0247-9076-F5224C08D3CF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454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454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172F1FD0-46FF-AD43-8A98-1D3CA23778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72" r:id="rId1"/>
    <p:sldLayoutId id="2147488173" r:id="rId2"/>
    <p:sldLayoutId id="2147488174" r:id="rId3"/>
    <p:sldLayoutId id="2147488175" r:id="rId4"/>
    <p:sldLayoutId id="2147488176" r:id="rId5"/>
    <p:sldLayoutId id="2147488177" r:id="rId6"/>
    <p:sldLayoutId id="2147488178" r:id="rId7"/>
    <p:sldLayoutId id="2147488179" r:id="rId8"/>
    <p:sldLayoutId id="2147488180" r:id="rId9"/>
    <p:sldLayoutId id="2147488181" r:id="rId10"/>
    <p:sldLayoutId id="2147488182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9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34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46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12343859-4F6E-7B4B-AE5A-6198F57A60A7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46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46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D16D89CC-8F2F-BF4D-A447-9F17F5ABA9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83" r:id="rId1"/>
    <p:sldLayoutId id="2147488184" r:id="rId2"/>
    <p:sldLayoutId id="2147488185" r:id="rId3"/>
    <p:sldLayoutId id="2147488186" r:id="rId4"/>
    <p:sldLayoutId id="2147488187" r:id="rId5"/>
    <p:sldLayoutId id="2147488188" r:id="rId6"/>
    <p:sldLayoutId id="2147488189" r:id="rId7"/>
    <p:sldLayoutId id="2147488190" r:id="rId8"/>
    <p:sldLayoutId id="2147488191" r:id="rId9"/>
    <p:sldLayoutId id="2147488192" r:id="rId10"/>
    <p:sldLayoutId id="2147488193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2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447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47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743200"/>
            <a:ext cx="8229600" cy="338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474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A12B0DB1-9ACB-5C4C-8D23-597E7CAC2630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474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474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BD55E08C-AA2B-5941-83A6-EAA196CAF8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94" r:id="rId1"/>
    <p:sldLayoutId id="2147488195" r:id="rId2"/>
    <p:sldLayoutId id="2147488196" r:id="rId3"/>
    <p:sldLayoutId id="2147488197" r:id="rId4"/>
    <p:sldLayoutId id="2147488198" r:id="rId5"/>
    <p:sldLayoutId id="2147488199" r:id="rId6"/>
    <p:sldLayoutId id="2147488200" r:id="rId7"/>
    <p:sldLayoutId id="2147488201" r:id="rId8"/>
    <p:sldLayoutId id="2147488202" r:id="rId9"/>
    <p:sldLayoutId id="2147488203" r:id="rId10"/>
    <p:sldLayoutId id="2147488204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59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485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0BBB2724-1CEC-BF47-9E91-076D04B7F4DC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485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485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B4913162-6C7F-B04D-BEFC-39D9388ADC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205" r:id="rId1"/>
    <p:sldLayoutId id="2147488206" r:id="rId2"/>
    <p:sldLayoutId id="2147488207" r:id="rId3"/>
    <p:sldLayoutId id="2147488208" r:id="rId4"/>
    <p:sldLayoutId id="2147488209" r:id="rId5"/>
    <p:sldLayoutId id="2147488210" r:id="rId6"/>
    <p:sldLayoutId id="2147488211" r:id="rId7"/>
    <p:sldLayoutId id="2147488212" r:id="rId8"/>
    <p:sldLayoutId id="2147488213" r:id="rId9"/>
    <p:sldLayoutId id="2147488214" r:id="rId10"/>
    <p:sldLayoutId id="2147488215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76400"/>
            <a:ext cx="7772400" cy="444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28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96628F33-CC61-BF49-AB13-50FE66F879A9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2928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2928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9874A0F8-ED5C-7548-9B82-AF13C925B7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24" r:id="rId1"/>
    <p:sldLayoutId id="2147487425" r:id="rId2"/>
    <p:sldLayoutId id="2147487426" r:id="rId3"/>
    <p:sldLayoutId id="2147487427" r:id="rId4"/>
    <p:sldLayoutId id="2147487428" r:id="rId5"/>
    <p:sldLayoutId id="2147487429" r:id="rId6"/>
    <p:sldLayoutId id="2147487430" r:id="rId7"/>
    <p:sldLayoutId id="2147487431" r:id="rId8"/>
    <p:sldLayoutId id="2147487432" r:id="rId9"/>
    <p:sldLayoutId id="2147487433" r:id="rId10"/>
    <p:sldLayoutId id="2147487434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71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495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CC41A83C-0C99-5440-A372-32ECFAA0CC1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495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495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533A1746-8A6E-3A4F-8184-A0B88BEE2D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216" r:id="rId1"/>
    <p:sldLayoutId id="2147488217" r:id="rId2"/>
    <p:sldLayoutId id="2147488218" r:id="rId3"/>
    <p:sldLayoutId id="2147488219" r:id="rId4"/>
    <p:sldLayoutId id="2147488220" r:id="rId5"/>
    <p:sldLayoutId id="2147488221" r:id="rId6"/>
    <p:sldLayoutId id="2147488222" r:id="rId7"/>
    <p:sldLayoutId id="2147488223" r:id="rId8"/>
    <p:sldLayoutId id="2147488224" r:id="rId9"/>
    <p:sldLayoutId id="2147488225" r:id="rId10"/>
    <p:sldLayoutId id="2147488226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447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840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743200"/>
            <a:ext cx="8229600" cy="338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505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3253B64F-811E-9F4F-BDF1-357AB4976A4D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4505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4505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679D9B53-75AC-0247-9373-FAE0006B92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227" r:id="rId1"/>
    <p:sldLayoutId id="2147488228" r:id="rId2"/>
    <p:sldLayoutId id="2147488229" r:id="rId3"/>
    <p:sldLayoutId id="2147488230" r:id="rId4"/>
    <p:sldLayoutId id="2147488231" r:id="rId5"/>
    <p:sldLayoutId id="2147488232" r:id="rId6"/>
    <p:sldLayoutId id="2147488233" r:id="rId7"/>
    <p:sldLayoutId id="2147488234" r:id="rId8"/>
    <p:sldLayoutId id="2147488235" r:id="rId9"/>
    <p:sldLayoutId id="2147488236" r:id="rId10"/>
    <p:sldLayoutId id="2147488237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153988" y="723900"/>
            <a:ext cx="871537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996355" name="Rectangle 3"/>
          <p:cNvSpPr>
            <a:spLocks noGrp="1" noChangeArrowheads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153988" y="1485900"/>
            <a:ext cx="8715375" cy="455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67972" name="Text Box 4"/>
          <p:cNvSpPr txBox="1">
            <a:spLocks noChangeArrowheads="1"/>
          </p:cNvSpPr>
          <p:nvPr/>
        </p:nvSpPr>
        <p:spPr bwMode="auto">
          <a:xfrm>
            <a:off x="2273300" y="7067550"/>
            <a:ext cx="4691063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122238" indent="-122238">
              <a:lnSpc>
                <a:spcPct val="90000"/>
              </a:lnSpc>
              <a:spcAft>
                <a:spcPct val="25000"/>
              </a:spcAft>
              <a:buFontTx/>
              <a:buChar char="•"/>
              <a:defRPr/>
            </a:pPr>
            <a:r>
              <a:rPr lang="en-US" sz="1200">
                <a:latin typeface="Verdana" charset="0"/>
                <a:ea typeface="Arial" charset="0"/>
                <a:cs typeface="Arial" charset="0"/>
              </a:rPr>
              <a:t>Title/subtitle/confidentiality line: 10pt Arial Regular, white</a:t>
            </a:r>
            <a:br>
              <a:rPr lang="en-US" sz="1200">
                <a:latin typeface="Verdana" charset="0"/>
                <a:ea typeface="Arial" charset="0"/>
                <a:cs typeface="Arial" charset="0"/>
              </a:rPr>
            </a:br>
            <a:r>
              <a:rPr lang="en-US" sz="1200">
                <a:latin typeface="Verdana" charset="0"/>
                <a:ea typeface="Arial" charset="0"/>
                <a:cs typeface="Arial" charset="0"/>
              </a:rPr>
              <a:t>Maximum length: 1 line</a:t>
            </a:r>
            <a:br>
              <a:rPr lang="en-US" sz="1200">
                <a:latin typeface="Verdana" charset="0"/>
                <a:ea typeface="Arial" charset="0"/>
                <a:cs typeface="Arial" charset="0"/>
              </a:rPr>
            </a:br>
            <a:r>
              <a:rPr lang="en-US" sz="1200">
                <a:latin typeface="Verdana" charset="0"/>
                <a:ea typeface="Arial" charset="0"/>
                <a:cs typeface="Arial" charset="0"/>
              </a:rPr>
              <a:t/>
            </a:r>
            <a:br>
              <a:rPr lang="en-US" sz="1200">
                <a:latin typeface="Verdana" charset="0"/>
                <a:ea typeface="Arial" charset="0"/>
                <a:cs typeface="Arial" charset="0"/>
              </a:rPr>
            </a:br>
            <a:r>
              <a:rPr lang="en-US" sz="1200">
                <a:latin typeface="Verdana" charset="0"/>
                <a:ea typeface="Arial" charset="0"/>
                <a:cs typeface="Arial" charset="0"/>
              </a:rPr>
              <a:t>Information separated by vertical strokes,</a:t>
            </a:r>
            <a:br>
              <a:rPr lang="en-US" sz="1200">
                <a:latin typeface="Verdana" charset="0"/>
                <a:ea typeface="Arial" charset="0"/>
                <a:cs typeface="Arial" charset="0"/>
              </a:rPr>
            </a:br>
            <a:r>
              <a:rPr lang="en-US" sz="1200">
                <a:latin typeface="Verdana" charset="0"/>
                <a:ea typeface="Arial" charset="0"/>
                <a:cs typeface="Arial" charset="0"/>
              </a:rPr>
              <a:t>with two spaces on either side</a:t>
            </a:r>
          </a:p>
        </p:txBody>
      </p:sp>
      <p:sp>
        <p:nvSpPr>
          <p:cNvPr id="467973" name="Line 5"/>
          <p:cNvSpPr>
            <a:spLocks noChangeShapeType="1"/>
          </p:cNvSpPr>
          <p:nvPr/>
        </p:nvSpPr>
        <p:spPr bwMode="auto">
          <a:xfrm flipV="1">
            <a:off x="2290763" y="6889750"/>
            <a:ext cx="1587" cy="3651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Verdana" pitchFamily="-65" charset="0"/>
              <a:ea typeface="+mn-ea"/>
              <a:cs typeface="+mn-cs"/>
            </a:endParaRPr>
          </a:p>
        </p:txBody>
      </p:sp>
      <p:sp>
        <p:nvSpPr>
          <p:cNvPr id="467974" name="Line 6"/>
          <p:cNvSpPr>
            <a:spLocks noChangeShapeType="1"/>
          </p:cNvSpPr>
          <p:nvPr/>
        </p:nvSpPr>
        <p:spPr bwMode="auto">
          <a:xfrm flipV="1">
            <a:off x="7613650" y="6889750"/>
            <a:ext cx="1588" cy="3651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Verdana" pitchFamily="-65" charset="0"/>
              <a:ea typeface="+mn-ea"/>
              <a:cs typeface="+mn-cs"/>
            </a:endParaRPr>
          </a:p>
        </p:txBody>
      </p:sp>
      <p:sp>
        <p:nvSpPr>
          <p:cNvPr id="467975" name="Line 7"/>
          <p:cNvSpPr>
            <a:spLocks noChangeShapeType="1"/>
          </p:cNvSpPr>
          <p:nvPr/>
        </p:nvSpPr>
        <p:spPr bwMode="auto">
          <a:xfrm flipH="1">
            <a:off x="-1131888" y="147638"/>
            <a:ext cx="106045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Verdana" pitchFamily="-65" charset="0"/>
              <a:ea typeface="+mn-ea"/>
              <a:cs typeface="+mn-cs"/>
            </a:endParaRPr>
          </a:p>
        </p:txBody>
      </p:sp>
      <p:sp>
        <p:nvSpPr>
          <p:cNvPr id="467976" name="Line 8"/>
          <p:cNvSpPr>
            <a:spLocks noChangeShapeType="1"/>
          </p:cNvSpPr>
          <p:nvPr/>
        </p:nvSpPr>
        <p:spPr bwMode="auto">
          <a:xfrm flipH="1">
            <a:off x="-1073150" y="1139825"/>
            <a:ext cx="100171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Verdana" pitchFamily="-65" charset="0"/>
              <a:ea typeface="+mn-ea"/>
              <a:cs typeface="+mn-cs"/>
            </a:endParaRPr>
          </a:p>
        </p:txBody>
      </p:sp>
      <p:sp>
        <p:nvSpPr>
          <p:cNvPr id="467977" name="Text Box 9"/>
          <p:cNvSpPr txBox="1">
            <a:spLocks noChangeArrowheads="1"/>
          </p:cNvSpPr>
          <p:nvPr/>
        </p:nvSpPr>
        <p:spPr bwMode="auto">
          <a:xfrm>
            <a:off x="-2335213" y="1014413"/>
            <a:ext cx="2159000" cy="97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122238" indent="-122238">
              <a:lnSpc>
                <a:spcPct val="90000"/>
              </a:lnSpc>
              <a:spcAft>
                <a:spcPct val="25000"/>
              </a:spcAft>
              <a:buFontTx/>
              <a:buChar char="•"/>
              <a:defRPr/>
            </a:pPr>
            <a: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  <a:t>Slide heading:</a:t>
            </a:r>
            <a:b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</a:br>
            <a: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  <a:t>28pt Arial Regular, light blue R204 | G204 | B255 </a:t>
            </a:r>
            <a:b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</a:br>
            <a: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  <a:t/>
            </a:r>
            <a:b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</a:br>
            <a: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  <a:t>Maximum length: 2 lines</a:t>
            </a:r>
            <a:b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</a:br>
            <a: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  <a:t/>
            </a:r>
            <a:b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</a:br>
            <a:endParaRPr lang="en-US" sz="1200">
              <a:solidFill>
                <a:schemeClr val="accent2"/>
              </a:solidFill>
              <a:latin typeface="Verdana" charset="0"/>
              <a:ea typeface="Arial" charset="0"/>
              <a:cs typeface="Arial" charset="0"/>
            </a:endParaRPr>
          </a:p>
          <a:p>
            <a:pPr marL="122238" indent="-122238">
              <a:lnSpc>
                <a:spcPct val="90000"/>
              </a:lnSpc>
              <a:spcAft>
                <a:spcPct val="25000"/>
              </a:spcAft>
              <a:buFontTx/>
              <a:buChar char="•"/>
              <a:defRPr/>
            </a:pPr>
            <a:endParaRPr lang="en-US" sz="1200">
              <a:solidFill>
                <a:schemeClr val="accent2"/>
              </a:solidFill>
              <a:latin typeface="Verdana" charset="0"/>
              <a:ea typeface="Arial" charset="0"/>
              <a:cs typeface="Arial" charset="0"/>
            </a:endParaRPr>
          </a:p>
          <a:p>
            <a:pPr marL="122238" indent="-122238">
              <a:lnSpc>
                <a:spcPct val="90000"/>
              </a:lnSpc>
              <a:spcAft>
                <a:spcPct val="25000"/>
              </a:spcAft>
              <a:buFontTx/>
              <a:buChar char="•"/>
              <a:defRPr/>
            </a:pPr>
            <a:endParaRPr lang="en-US" sz="1200">
              <a:solidFill>
                <a:schemeClr val="accent2"/>
              </a:solidFill>
              <a:latin typeface="Verdana" charset="0"/>
              <a:ea typeface="Arial" charset="0"/>
              <a:cs typeface="Arial" charset="0"/>
            </a:endParaRPr>
          </a:p>
          <a:p>
            <a:pPr marL="122238" indent="-122238">
              <a:lnSpc>
                <a:spcPct val="90000"/>
              </a:lnSpc>
              <a:spcAft>
                <a:spcPct val="25000"/>
              </a:spcAft>
              <a:buFontTx/>
              <a:buChar char="•"/>
              <a:defRPr/>
            </a:pPr>
            <a:endParaRPr lang="en-US" sz="1200">
              <a:solidFill>
                <a:schemeClr val="accent2"/>
              </a:solidFill>
              <a:latin typeface="Verdana" charset="0"/>
              <a:ea typeface="Arial" charset="0"/>
              <a:cs typeface="Arial" charset="0"/>
            </a:endParaRPr>
          </a:p>
          <a:p>
            <a:pPr marL="122238" indent="-122238">
              <a:lnSpc>
                <a:spcPct val="90000"/>
              </a:lnSpc>
              <a:spcAft>
                <a:spcPct val="25000"/>
              </a:spcAft>
              <a:buFontTx/>
              <a:buChar char="•"/>
              <a:defRPr/>
            </a:pPr>
            <a:endParaRPr lang="en-US" sz="1200">
              <a:solidFill>
                <a:schemeClr val="accent2"/>
              </a:solidFill>
              <a:latin typeface="Verdana" charset="0"/>
              <a:ea typeface="Arial" charset="0"/>
              <a:cs typeface="Arial" charset="0"/>
            </a:endParaRPr>
          </a:p>
          <a:p>
            <a:pPr marL="122238" indent="-122238">
              <a:lnSpc>
                <a:spcPct val="90000"/>
              </a:lnSpc>
              <a:spcAft>
                <a:spcPct val="25000"/>
              </a:spcAft>
              <a:buFontTx/>
              <a:buChar char="•"/>
              <a:defRPr/>
            </a:pPr>
            <a: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  <a:t>Slide body:</a:t>
            </a:r>
            <a:b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</a:br>
            <a: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  <a:t>18pt Arial Regular, white</a:t>
            </a:r>
            <a:b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</a:br>
            <a: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  <a:t/>
            </a:r>
            <a:b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</a:br>
            <a: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  <a:t>Square bullet color:</a:t>
            </a:r>
            <a:b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</a:br>
            <a: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  <a:t>green R223 | G255 | B102</a:t>
            </a:r>
            <a:b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</a:br>
            <a: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  <a:t/>
            </a:r>
            <a:b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</a:br>
            <a: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  <a:t>Recommended maximum text length: 5 principal points</a:t>
            </a:r>
          </a:p>
        </p:txBody>
      </p:sp>
      <p:sp>
        <p:nvSpPr>
          <p:cNvPr id="467978" name="Text Box 10"/>
          <p:cNvSpPr txBox="1">
            <a:spLocks noChangeArrowheads="1"/>
          </p:cNvSpPr>
          <p:nvPr/>
        </p:nvSpPr>
        <p:spPr bwMode="auto">
          <a:xfrm>
            <a:off x="-2335213" y="15875"/>
            <a:ext cx="21590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122238" indent="-122238">
              <a:lnSpc>
                <a:spcPct val="90000"/>
              </a:lnSpc>
              <a:spcAft>
                <a:spcPct val="25000"/>
              </a:spcAft>
              <a:buFontTx/>
              <a:buChar char="•"/>
              <a:defRPr/>
            </a:pPr>
            <a:r>
              <a:rPr lang="en-US" sz="1200">
                <a:latin typeface="Verdana" charset="0"/>
                <a:ea typeface="Arial" charset="0"/>
                <a:cs typeface="Arial" charset="0"/>
              </a:rPr>
              <a:t>Group name:</a:t>
            </a:r>
            <a:br>
              <a:rPr lang="en-US" sz="1200">
                <a:latin typeface="Verdana" charset="0"/>
                <a:ea typeface="Arial" charset="0"/>
                <a:cs typeface="Arial" charset="0"/>
              </a:rPr>
            </a:br>
            <a:r>
              <a:rPr lang="en-US" sz="1200">
                <a:latin typeface="Verdana" charset="0"/>
                <a:ea typeface="Arial" charset="0"/>
                <a:cs typeface="Arial" charset="0"/>
              </a:rPr>
              <a:t>18pt Arial Regular, white</a:t>
            </a:r>
            <a:br>
              <a:rPr lang="en-US" sz="1200">
                <a:latin typeface="Verdana" charset="0"/>
                <a:ea typeface="Arial" charset="0"/>
                <a:cs typeface="Arial" charset="0"/>
              </a:rPr>
            </a:br>
            <a:r>
              <a:rPr lang="en-US" sz="1200">
                <a:latin typeface="Verdana" charset="0"/>
                <a:ea typeface="Arial" charset="0"/>
                <a:cs typeface="Arial" charset="0"/>
              </a:rPr>
              <a:t/>
            </a:r>
            <a:br>
              <a:rPr lang="en-US" sz="1200">
                <a:latin typeface="Verdana" charset="0"/>
                <a:ea typeface="Arial" charset="0"/>
                <a:cs typeface="Arial" charset="0"/>
              </a:rPr>
            </a:br>
            <a:r>
              <a:rPr lang="en-US" sz="1200">
                <a:latin typeface="Verdana" charset="0"/>
                <a:ea typeface="Arial" charset="0"/>
                <a:cs typeface="Arial" charset="0"/>
              </a:rPr>
              <a:t>Maximum length: 1 line</a:t>
            </a:r>
          </a:p>
        </p:txBody>
      </p:sp>
      <p:sp>
        <p:nvSpPr>
          <p:cNvPr id="467979" name="Line 11"/>
          <p:cNvSpPr>
            <a:spLocks noChangeShapeType="1"/>
          </p:cNvSpPr>
          <p:nvPr/>
        </p:nvSpPr>
        <p:spPr bwMode="auto">
          <a:xfrm flipH="1">
            <a:off x="-1263650" y="3189288"/>
            <a:ext cx="119221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Verdana" pitchFamily="-65" charset="0"/>
              <a:ea typeface="+mn-ea"/>
              <a:cs typeface="+mn-cs"/>
            </a:endParaRPr>
          </a:p>
        </p:txBody>
      </p:sp>
      <p:sp>
        <p:nvSpPr>
          <p:cNvPr id="467980" name="Text Box 12"/>
          <p:cNvSpPr txBox="1">
            <a:spLocks noChangeArrowheads="1"/>
          </p:cNvSpPr>
          <p:nvPr/>
        </p:nvSpPr>
        <p:spPr bwMode="auto">
          <a:xfrm>
            <a:off x="7613650" y="7072313"/>
            <a:ext cx="1735138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114300" indent="-114300">
              <a:buFontTx/>
              <a:buChar char="•"/>
              <a:defRPr/>
            </a:pPr>
            <a:r>
              <a:rPr lang="en-US" sz="1200">
                <a:solidFill>
                  <a:schemeClr val="bg2"/>
                </a:solidFill>
                <a:latin typeface="Verdana" charset="0"/>
                <a:ea typeface="Arial" charset="0"/>
                <a:cs typeface="Arial" charset="0"/>
              </a:rPr>
              <a:t>Copyright: 10pt Arial</a:t>
            </a:r>
            <a:br>
              <a:rPr lang="en-US" sz="1200">
                <a:solidFill>
                  <a:schemeClr val="bg2"/>
                </a:solidFill>
                <a:latin typeface="Verdana" charset="0"/>
                <a:ea typeface="Arial" charset="0"/>
                <a:cs typeface="Arial" charset="0"/>
              </a:rPr>
            </a:br>
            <a:r>
              <a:rPr lang="en-US" sz="1200">
                <a:solidFill>
                  <a:schemeClr val="bg2"/>
                </a:solidFill>
                <a:latin typeface="Verdana" charset="0"/>
                <a:ea typeface="Arial" charset="0"/>
                <a:cs typeface="Arial" charset="0"/>
              </a:rPr>
              <a:t>Regular, white</a:t>
            </a:r>
          </a:p>
        </p:txBody>
      </p:sp>
      <p:pic>
        <p:nvPicPr>
          <p:cNvPr id="996365" name="Picture 13" descr="crop_of_DM04_12_2_blue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20"/>
          <a:srcRect t="54021" b="23769"/>
          <a:stretch>
            <a:fillRect/>
          </a:stretch>
        </p:blipFill>
        <p:spPr bwMode="blackWhite">
          <a:xfrm>
            <a:off x="0" y="6475413"/>
            <a:ext cx="9175750" cy="376237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467982" name="Rectangle 14"/>
          <p:cNvSpPr>
            <a:spLocks noChangeArrowheads="1"/>
          </p:cNvSpPr>
          <p:nvPr>
            <p:custDataLst>
              <p:tags r:id="rId17"/>
            </p:custDataLst>
          </p:nvPr>
        </p:nvSpPr>
        <p:spPr bwMode="black">
          <a:xfrm>
            <a:off x="1447800" y="6502400"/>
            <a:ext cx="59404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defRPr/>
            </a:pPr>
            <a:r>
              <a:rPr lang="en-US" sz="1000" b="1" dirty="0" smtClean="0">
                <a:latin typeface="Verdana" charset="0"/>
                <a:ea typeface="Arial" charset="0"/>
                <a:cs typeface="Arial" charset="0"/>
              </a:rPr>
              <a:t>Spring, 2010</a:t>
            </a:r>
            <a:endParaRPr lang="en-US" sz="1000" dirty="0">
              <a:latin typeface="Verdana" charset="0"/>
              <a:ea typeface="Arial" charset="0"/>
              <a:cs typeface="Arial" charset="0"/>
            </a:endParaRPr>
          </a:p>
        </p:txBody>
      </p:sp>
      <p:sp>
        <p:nvSpPr>
          <p:cNvPr id="467983" name="Line 15"/>
          <p:cNvSpPr>
            <a:spLocks noChangeShapeType="1"/>
          </p:cNvSpPr>
          <p:nvPr/>
        </p:nvSpPr>
        <p:spPr bwMode="black">
          <a:xfrm>
            <a:off x="1447800" y="147638"/>
            <a:ext cx="0" cy="23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Verdana" pitchFamily="-65" charset="0"/>
              <a:ea typeface="+mn-ea"/>
              <a:cs typeface="+mn-cs"/>
            </a:endParaRPr>
          </a:p>
        </p:txBody>
      </p:sp>
      <p:sp>
        <p:nvSpPr>
          <p:cNvPr id="467984" name="Rectangle 16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153988" y="6500813"/>
            <a:ext cx="100647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000" b="1">
                <a:latin typeface="Verdana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68D68749-E473-484C-96E4-47F6176404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996369" name="Group 18"/>
          <p:cNvGrpSpPr>
            <a:grpSpLocks/>
          </p:cNvGrpSpPr>
          <p:nvPr/>
        </p:nvGrpSpPr>
        <p:grpSpPr bwMode="auto">
          <a:xfrm>
            <a:off x="311150" y="6889750"/>
            <a:ext cx="2119313" cy="671513"/>
            <a:chOff x="26" y="4340"/>
            <a:chExt cx="1335" cy="423"/>
          </a:xfrm>
        </p:grpSpPr>
        <p:sp>
          <p:nvSpPr>
            <p:cNvPr id="467987" name="Text Box 19"/>
            <p:cNvSpPr txBox="1">
              <a:spLocks noChangeArrowheads="1"/>
            </p:cNvSpPr>
            <p:nvPr userDrawn="1"/>
          </p:nvSpPr>
          <p:spPr bwMode="auto">
            <a:xfrm>
              <a:off x="26" y="4452"/>
              <a:ext cx="1335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1200">
                  <a:solidFill>
                    <a:schemeClr val="bg1"/>
                  </a:solidFill>
                  <a:latin typeface="Verdana" charset="0"/>
                  <a:ea typeface="Arial" charset="0"/>
                  <a:cs typeface="Arial" charset="0"/>
                </a:rPr>
                <a:t>Optional slide number: </a:t>
              </a:r>
              <a:br>
                <a:rPr lang="en-US" sz="1200">
                  <a:solidFill>
                    <a:schemeClr val="bg1"/>
                  </a:solidFill>
                  <a:latin typeface="Verdana" charset="0"/>
                  <a:ea typeface="Arial" charset="0"/>
                  <a:cs typeface="Arial" charset="0"/>
                </a:rPr>
              </a:br>
              <a:r>
                <a:rPr lang="en-US" sz="1200">
                  <a:solidFill>
                    <a:schemeClr val="bg1"/>
                  </a:solidFill>
                  <a:latin typeface="Verdana" charset="0"/>
                  <a:ea typeface="Arial" charset="0"/>
                  <a:cs typeface="Arial" charset="0"/>
                </a:rPr>
                <a:t>10pt Arial Bold, white</a:t>
              </a:r>
            </a:p>
          </p:txBody>
        </p:sp>
        <p:sp>
          <p:nvSpPr>
            <p:cNvPr id="467988" name="Line 20"/>
            <p:cNvSpPr>
              <a:spLocks noChangeShapeType="1"/>
            </p:cNvSpPr>
            <p:nvPr userDrawn="1"/>
          </p:nvSpPr>
          <p:spPr bwMode="auto">
            <a:xfrm flipV="1">
              <a:off x="36" y="4340"/>
              <a:ext cx="1" cy="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Verdana" pitchFamily="-65" charset="0"/>
                <a:ea typeface="+mn-ea"/>
                <a:cs typeface="+mn-cs"/>
              </a:endParaRPr>
            </a:p>
          </p:txBody>
        </p:sp>
      </p:grpSp>
      <p:sp>
        <p:nvSpPr>
          <p:cNvPr id="467989" name="Text Box 21"/>
          <p:cNvSpPr txBox="1">
            <a:spLocks noChangeArrowheads="1"/>
          </p:cNvSpPr>
          <p:nvPr/>
        </p:nvSpPr>
        <p:spPr bwMode="auto">
          <a:xfrm>
            <a:off x="6113463" y="-1327150"/>
            <a:ext cx="3016250" cy="1139825"/>
          </a:xfrm>
          <a:prstGeom prst="rect">
            <a:avLst/>
          </a:prstGeom>
          <a:noFill/>
          <a:ln w="9525">
            <a:solidFill>
              <a:srgbClr val="5A7070"/>
            </a:solidFill>
            <a:miter lim="800000"/>
            <a:headEnd/>
            <a:tailEnd/>
          </a:ln>
          <a:effectLst/>
        </p:spPr>
        <p:txBody>
          <a:bodyPr anchor="b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defRPr/>
            </a:pPr>
            <a:r>
              <a:rPr lang="en-US" sz="1200">
                <a:solidFill>
                  <a:schemeClr val="accent2"/>
                </a:solidFill>
                <a:latin typeface="Verdana" charset="0"/>
                <a:ea typeface="Arial" charset="0"/>
                <a:cs typeface="Arial" charset="0"/>
              </a:rPr>
              <a:t>Indications in green = Live content</a:t>
            </a:r>
            <a:r>
              <a:rPr lang="en-US" sz="1200">
                <a:solidFill>
                  <a:srgbClr val="FFFF00"/>
                </a:solidFill>
                <a:latin typeface="Verdana" charset="0"/>
                <a:ea typeface="Arial" charset="0"/>
                <a:cs typeface="Arial" charset="0"/>
              </a:rPr>
              <a:t> </a:t>
            </a:r>
            <a:endParaRPr lang="en-US" sz="1200">
              <a:solidFill>
                <a:schemeClr val="tx2"/>
              </a:solidFill>
              <a:latin typeface="Verdana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1200">
                <a:latin typeface="Verdana" charset="0"/>
                <a:ea typeface="Arial" charset="0"/>
                <a:cs typeface="Arial" charset="0"/>
              </a:rPr>
              <a:t>Indications in white  = Edit  in master</a:t>
            </a:r>
            <a:endParaRPr lang="en-US" sz="1200">
              <a:solidFill>
                <a:schemeClr val="tx2"/>
              </a:solidFill>
              <a:latin typeface="Verdana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1200">
                <a:solidFill>
                  <a:schemeClr val="bg2"/>
                </a:solidFill>
                <a:latin typeface="Verdana" charset="0"/>
                <a:ea typeface="Arial" charset="0"/>
                <a:cs typeface="Arial" charset="0"/>
              </a:rPr>
              <a:t>Indications in blue    = Locked elements</a:t>
            </a:r>
          </a:p>
          <a:p>
            <a:pPr>
              <a:lnSpc>
                <a:spcPct val="150000"/>
              </a:lnSpc>
              <a:defRPr/>
            </a:pPr>
            <a:r>
              <a:rPr lang="en-US" sz="1200">
                <a:solidFill>
                  <a:schemeClr val="bg1"/>
                </a:solidFill>
                <a:latin typeface="Verdana" charset="0"/>
                <a:ea typeface="Arial" charset="0"/>
                <a:cs typeface="Arial" charset="0"/>
              </a:rPr>
              <a:t>Indications in black   = Optional elements</a:t>
            </a:r>
          </a:p>
        </p:txBody>
      </p:sp>
      <p:pic>
        <p:nvPicPr>
          <p:cNvPr id="996371" name="Picture 22" descr="TopBanner"/>
          <p:cNvPicPr>
            <a:picLocks noChangeAspect="1" noChangeArrowheads="1"/>
          </p:cNvPicPr>
          <p:nvPr>
            <p:custDataLst>
              <p:tags r:id="rId18"/>
            </p:custDataLst>
          </p:nvPr>
        </p:nvPicPr>
        <p:blipFill>
          <a:blip r:embed="rId21"/>
          <a:srcRect/>
          <a:stretch>
            <a:fillRect/>
          </a:stretch>
        </p:blipFill>
        <p:spPr bwMode="auto">
          <a:xfrm>
            <a:off x="0" y="19050"/>
            <a:ext cx="917575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7991" name="Text Box 23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1913" y="11113"/>
            <a:ext cx="47704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ea typeface="Arial" pitchFamily="-108" charset="0"/>
                <a:cs typeface="Arial" pitchFamily="-108" charset="0"/>
              </a:rPr>
              <a:t>CS 4630 Defense Against the Dark Arts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8249" r:id="rId1"/>
    <p:sldLayoutId id="2147488238" r:id="rId2"/>
    <p:sldLayoutId id="2147488239" r:id="rId3"/>
    <p:sldLayoutId id="2147488240" r:id="rId4"/>
    <p:sldLayoutId id="2147488241" r:id="rId5"/>
    <p:sldLayoutId id="2147488242" r:id="rId6"/>
    <p:sldLayoutId id="2147488243" r:id="rId7"/>
    <p:sldLayoutId id="2147488244" r:id="rId8"/>
    <p:sldLayoutId id="2147488245" r:id="rId9"/>
    <p:sldLayoutId id="2147488246" r:id="rId10"/>
    <p:sldLayoutId id="2147488247" r:id="rId11"/>
    <p:sldLayoutId id="2147488248" r:id="rId12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Verdana" pitchFamily="-65" charset="0"/>
          <a:ea typeface="Arial" pitchFamily="-65" charset="0"/>
          <a:cs typeface="Arial" pitchFamily="-65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Verdana" pitchFamily="-65" charset="0"/>
          <a:ea typeface="Arial" pitchFamily="-65" charset="0"/>
          <a:cs typeface="Arial" pitchFamily="-65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Verdana" pitchFamily="-65" charset="0"/>
          <a:ea typeface="Arial" pitchFamily="-65" charset="0"/>
          <a:cs typeface="Arial" pitchFamily="-65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Verdana" pitchFamily="-65" charset="0"/>
          <a:ea typeface="Arial" pitchFamily="-65" charset="0"/>
          <a:cs typeface="Arial" pitchFamily="-65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Verdana" pitchFamily="-65" charset="0"/>
          <a:ea typeface="Arial" pitchFamily="-65" charset="0"/>
          <a:cs typeface="Arial" pitchFamily="-65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Verdana" pitchFamily="-65" charset="0"/>
          <a:ea typeface="Arial" pitchFamily="-65" charset="0"/>
          <a:cs typeface="Arial" pitchFamily="-65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Verdana" pitchFamily="-65" charset="0"/>
          <a:ea typeface="Arial" pitchFamily="-65" charset="0"/>
          <a:cs typeface="Arial" pitchFamily="-65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Verdana" pitchFamily="-65" charset="0"/>
          <a:ea typeface="Arial" pitchFamily="-65" charset="0"/>
          <a:cs typeface="Arial" pitchFamily="-65" charset="0"/>
        </a:defRPr>
      </a:lvl9pPr>
    </p:titleStyle>
    <p:bodyStyle>
      <a:lvl1pPr marL="228600" indent="-22860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-108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50888" indent="-28575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lr>
          <a:schemeClr val="accent2"/>
        </a:buClr>
        <a:buFont typeface="Verdana" pitchFamily="-108" charset="0"/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lr>
          <a:schemeClr val="accent2"/>
        </a:buClr>
        <a:buFont typeface="Verdana" pitchFamily="-108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lr>
          <a:schemeClr val="accent2"/>
        </a:buClr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lr>
          <a:schemeClr val="accent2"/>
        </a:buClr>
        <a:buFont typeface="Verdana" pitchFamily="-108" charset="0"/>
        <a:buChar char="»"/>
        <a:defRPr sz="24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lnSpc>
          <a:spcPct val="120000"/>
        </a:lnSpc>
        <a:spcBef>
          <a:spcPct val="0"/>
        </a:spcBef>
        <a:spcAft>
          <a:spcPct val="0"/>
        </a:spcAft>
        <a:buClr>
          <a:schemeClr val="accent2"/>
        </a:buClr>
        <a:buFont typeface="Verdana" pitchFamily="-65" charset="0"/>
        <a:defRPr sz="24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lnSpc>
          <a:spcPct val="120000"/>
        </a:lnSpc>
        <a:spcBef>
          <a:spcPct val="0"/>
        </a:spcBef>
        <a:spcAft>
          <a:spcPct val="0"/>
        </a:spcAft>
        <a:buClr>
          <a:schemeClr val="accent2"/>
        </a:buClr>
        <a:buFont typeface="Verdana" pitchFamily="-65" charset="0"/>
        <a:defRPr sz="24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lnSpc>
          <a:spcPct val="120000"/>
        </a:lnSpc>
        <a:spcBef>
          <a:spcPct val="0"/>
        </a:spcBef>
        <a:spcAft>
          <a:spcPct val="0"/>
        </a:spcAft>
        <a:buClr>
          <a:schemeClr val="accent2"/>
        </a:buClr>
        <a:buFont typeface="Verdana" pitchFamily="-65" charset="0"/>
        <a:defRPr sz="24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lnSpc>
          <a:spcPct val="120000"/>
        </a:lnSpc>
        <a:spcBef>
          <a:spcPct val="0"/>
        </a:spcBef>
        <a:spcAft>
          <a:spcPct val="0"/>
        </a:spcAft>
        <a:buClr>
          <a:schemeClr val="accent2"/>
        </a:buClr>
        <a:buFont typeface="Verdana" pitchFamily="-65" charset="0"/>
        <a:defRPr sz="2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FC577E7-CF9A-8E4D-B88B-A2C1F9ABE46E}" type="datetime1">
              <a:rPr lang="en-US" smtClean="0"/>
              <a:pPr>
                <a:defRPr/>
              </a:pPr>
              <a:t>2/15/17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CS 451 Introduction</a:t>
            </a: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A4B6324-5B47-8A43-AE2D-2AF8501A2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252" r:id="rId1"/>
    <p:sldLayoutId id="2147488253" r:id="rId2"/>
    <p:sldLayoutId id="2147488254" r:id="rId3"/>
    <p:sldLayoutId id="2147488255" r:id="rId4"/>
    <p:sldLayoutId id="2147488256" r:id="rId5"/>
    <p:sldLayoutId id="2147488257" r:id="rId6"/>
    <p:sldLayoutId id="2147488258" r:id="rId7"/>
    <p:sldLayoutId id="2147488259" r:id="rId8"/>
    <p:sldLayoutId id="2147488260" r:id="rId9"/>
    <p:sldLayoutId id="2147488261" r:id="rId10"/>
    <p:sldLayoutId id="2147488262" r:id="rId11"/>
    <p:sldLayoutId id="2147488263" r:id="rId12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981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3200400"/>
            <a:ext cx="8229600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38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4F83CEBE-4B8D-DE4F-92FA-C563A7DB84BE}" type="datetime1">
              <a:rPr lang="en-US"/>
              <a:pPr>
                <a:defRPr/>
              </a:pPr>
              <a:t>2/15/17</a:t>
            </a:fld>
            <a:endParaRPr lang="en-US"/>
          </a:p>
        </p:txBody>
      </p:sp>
      <p:sp>
        <p:nvSpPr>
          <p:cNvPr id="2938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CS 451 Introduction</a:t>
            </a:r>
          </a:p>
        </p:txBody>
      </p:sp>
      <p:sp>
        <p:nvSpPr>
          <p:cNvPr id="2938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C0CF6269-7D24-A34D-8F5A-BEE510A843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35" r:id="rId1"/>
    <p:sldLayoutId id="2147487436" r:id="rId2"/>
    <p:sldLayoutId id="2147487437" r:id="rId3"/>
    <p:sldLayoutId id="2147487438" r:id="rId4"/>
    <p:sldLayoutId id="2147487439" r:id="rId5"/>
    <p:sldLayoutId id="2147487440" r:id="rId6"/>
    <p:sldLayoutId id="2147487441" r:id="rId7"/>
    <p:sldLayoutId id="2147487442" r:id="rId8"/>
    <p:sldLayoutId id="2147487443" r:id="rId9"/>
    <p:sldLayoutId id="2147487444" r:id="rId10"/>
    <p:sldLayoutId id="2147487445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-65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ctr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6.xml"/><Relationship Id="rId4" Type="http://schemas.openxmlformats.org/officeDocument/2006/relationships/notesSlide" Target="../notesSlides/notesSlide10.xml"/><Relationship Id="rId1" Type="http://schemas.openxmlformats.org/officeDocument/2006/relationships/tags" Target="../tags/tag26.xml"/><Relationship Id="rId2" Type="http://schemas.openxmlformats.org/officeDocument/2006/relationships/tags" Target="../tags/tag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6.xml"/><Relationship Id="rId4" Type="http://schemas.openxmlformats.org/officeDocument/2006/relationships/notesSlide" Target="../notesSlides/notesSlide11.xml"/><Relationship Id="rId1" Type="http://schemas.openxmlformats.org/officeDocument/2006/relationships/tags" Target="../tags/tag28.xml"/><Relationship Id="rId2" Type="http://schemas.openxmlformats.org/officeDocument/2006/relationships/tags" Target="../tags/tag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6.xml"/><Relationship Id="rId4" Type="http://schemas.openxmlformats.org/officeDocument/2006/relationships/notesSlide" Target="../notesSlides/notesSlide12.xml"/><Relationship Id="rId1" Type="http://schemas.openxmlformats.org/officeDocument/2006/relationships/tags" Target="../tags/tag30.xml"/><Relationship Id="rId2" Type="http://schemas.openxmlformats.org/officeDocument/2006/relationships/tags" Target="../tags/tag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6.xml"/><Relationship Id="rId4" Type="http://schemas.openxmlformats.org/officeDocument/2006/relationships/notesSlide" Target="../notesSlides/notesSlide13.xml"/><Relationship Id="rId1" Type="http://schemas.openxmlformats.org/officeDocument/2006/relationships/tags" Target="../tags/tag32.xml"/><Relationship Id="rId2" Type="http://schemas.openxmlformats.org/officeDocument/2006/relationships/tags" Target="../tags/tag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4" Type="http://schemas.openxmlformats.org/officeDocument/2006/relationships/tags" Target="../tags/tag36.xml"/><Relationship Id="rId5" Type="http://schemas.openxmlformats.org/officeDocument/2006/relationships/slideLayout" Target="../slideLayouts/slideLayout916.xml"/><Relationship Id="rId6" Type="http://schemas.openxmlformats.org/officeDocument/2006/relationships/notesSlide" Target="../notesSlides/notesSlide14.xml"/><Relationship Id="rId7" Type="http://schemas.openxmlformats.org/officeDocument/2006/relationships/oleObject" Target="../embeddings/oleObject2.bin"/><Relationship Id="rId8" Type="http://schemas.openxmlformats.org/officeDocument/2006/relationships/image" Target="../media/image90.emf"/><Relationship Id="rId1" Type="http://schemas.openxmlformats.org/officeDocument/2006/relationships/vmlDrawing" Target="../drawings/vmlDrawing2.vml"/><Relationship Id="rId2" Type="http://schemas.openxmlformats.org/officeDocument/2006/relationships/tags" Target="../tags/tag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4" Type="http://schemas.openxmlformats.org/officeDocument/2006/relationships/tags" Target="../tags/tag39.xml"/><Relationship Id="rId5" Type="http://schemas.openxmlformats.org/officeDocument/2006/relationships/slideLayout" Target="../slideLayouts/slideLayout916.xml"/><Relationship Id="rId6" Type="http://schemas.openxmlformats.org/officeDocument/2006/relationships/notesSlide" Target="../notesSlides/notesSlide15.xml"/><Relationship Id="rId7" Type="http://schemas.openxmlformats.org/officeDocument/2006/relationships/oleObject" Target="../embeddings/oleObject3.bin"/><Relationship Id="rId8" Type="http://schemas.openxmlformats.org/officeDocument/2006/relationships/image" Target="../media/image91.emf"/><Relationship Id="rId1" Type="http://schemas.openxmlformats.org/officeDocument/2006/relationships/vmlDrawing" Target="../drawings/vmlDrawing3.vml"/><Relationship Id="rId2" Type="http://schemas.openxmlformats.org/officeDocument/2006/relationships/tags" Target="../tags/tag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6.xml"/><Relationship Id="rId4" Type="http://schemas.openxmlformats.org/officeDocument/2006/relationships/notesSlide" Target="../notesSlides/notesSlide16.xml"/><Relationship Id="rId1" Type="http://schemas.openxmlformats.org/officeDocument/2006/relationships/tags" Target="../tags/tag40.xml"/><Relationship Id="rId2" Type="http://schemas.openxmlformats.org/officeDocument/2006/relationships/tags" Target="../tags/tag4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6.xml"/><Relationship Id="rId4" Type="http://schemas.openxmlformats.org/officeDocument/2006/relationships/notesSlide" Target="../notesSlides/notesSlide17.xml"/><Relationship Id="rId1" Type="http://schemas.openxmlformats.org/officeDocument/2006/relationships/tags" Target="../tags/tag42.xml"/><Relationship Id="rId2" Type="http://schemas.openxmlformats.org/officeDocument/2006/relationships/tags" Target="../tags/tag4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4" Type="http://schemas.openxmlformats.org/officeDocument/2006/relationships/tags" Target="../tags/tag46.xml"/><Relationship Id="rId5" Type="http://schemas.openxmlformats.org/officeDocument/2006/relationships/slideLayout" Target="../slideLayouts/slideLayout916.xml"/><Relationship Id="rId6" Type="http://schemas.openxmlformats.org/officeDocument/2006/relationships/notesSlide" Target="../notesSlides/notesSlide18.xml"/><Relationship Id="rId7" Type="http://schemas.openxmlformats.org/officeDocument/2006/relationships/oleObject" Target="../embeddings/oleObject4.bin"/><Relationship Id="rId8" Type="http://schemas.openxmlformats.org/officeDocument/2006/relationships/image" Target="../media/image92.emf"/><Relationship Id="rId1" Type="http://schemas.openxmlformats.org/officeDocument/2006/relationships/vmlDrawing" Target="../drawings/vmlDrawing4.vml"/><Relationship Id="rId2" Type="http://schemas.openxmlformats.org/officeDocument/2006/relationships/tags" Target="../tags/tag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6.xml"/><Relationship Id="rId4" Type="http://schemas.openxmlformats.org/officeDocument/2006/relationships/notesSlide" Target="../notesSlides/notesSlide19.xml"/><Relationship Id="rId1" Type="http://schemas.openxmlformats.org/officeDocument/2006/relationships/tags" Target="../tags/tag47.xml"/><Relationship Id="rId2" Type="http://schemas.openxmlformats.org/officeDocument/2006/relationships/tags" Target="../tags/tag4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6.xml"/><Relationship Id="rId4" Type="http://schemas.openxmlformats.org/officeDocument/2006/relationships/notesSlide" Target="../notesSlides/notesSlide20.xml"/><Relationship Id="rId1" Type="http://schemas.openxmlformats.org/officeDocument/2006/relationships/tags" Target="../tags/tag49.xml"/><Relationship Id="rId2" Type="http://schemas.openxmlformats.org/officeDocument/2006/relationships/tags" Target="../tags/tag5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6.xml"/><Relationship Id="rId4" Type="http://schemas.openxmlformats.org/officeDocument/2006/relationships/notesSlide" Target="../notesSlides/notesSlide21.xml"/><Relationship Id="rId1" Type="http://schemas.openxmlformats.org/officeDocument/2006/relationships/tags" Target="../tags/tag51.xml"/><Relationship Id="rId2" Type="http://schemas.openxmlformats.org/officeDocument/2006/relationships/tags" Target="../tags/tag5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6.xml"/><Relationship Id="rId4" Type="http://schemas.openxmlformats.org/officeDocument/2006/relationships/notesSlide" Target="../notesSlides/notesSlide22.xml"/><Relationship Id="rId1" Type="http://schemas.openxmlformats.org/officeDocument/2006/relationships/tags" Target="../tags/tag53.xml"/><Relationship Id="rId2" Type="http://schemas.openxmlformats.org/officeDocument/2006/relationships/tags" Target="../tags/tag5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06.xml"/><Relationship Id="rId4" Type="http://schemas.openxmlformats.org/officeDocument/2006/relationships/notesSlide" Target="../notesSlides/notesSlide23.xml"/><Relationship Id="rId5" Type="http://schemas.openxmlformats.org/officeDocument/2006/relationships/oleObject" Target="../embeddings/oleObject5.bin"/><Relationship Id="rId6" Type="http://schemas.openxmlformats.org/officeDocument/2006/relationships/image" Target="../media/image92.emf"/><Relationship Id="rId1" Type="http://schemas.openxmlformats.org/officeDocument/2006/relationships/vmlDrawing" Target="../drawings/vmlDrawing5.vml"/><Relationship Id="rId2" Type="http://schemas.openxmlformats.org/officeDocument/2006/relationships/tags" Target="../tags/tag5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6.xml"/><Relationship Id="rId4" Type="http://schemas.openxmlformats.org/officeDocument/2006/relationships/notesSlide" Target="../notesSlides/notesSlide24.xml"/><Relationship Id="rId1" Type="http://schemas.openxmlformats.org/officeDocument/2006/relationships/tags" Target="../tags/tag56.xml"/><Relationship Id="rId2" Type="http://schemas.openxmlformats.org/officeDocument/2006/relationships/tags" Target="../tags/tag5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4" Type="http://schemas.openxmlformats.org/officeDocument/2006/relationships/tags" Target="../tags/tag60.xml"/><Relationship Id="rId5" Type="http://schemas.openxmlformats.org/officeDocument/2006/relationships/slideLayout" Target="../slideLayouts/slideLayout916.xml"/><Relationship Id="rId6" Type="http://schemas.openxmlformats.org/officeDocument/2006/relationships/notesSlide" Target="../notesSlides/notesSlide25.xml"/><Relationship Id="rId7" Type="http://schemas.openxmlformats.org/officeDocument/2006/relationships/oleObject" Target="../embeddings/oleObject6.bin"/><Relationship Id="rId8" Type="http://schemas.openxmlformats.org/officeDocument/2006/relationships/image" Target="../media/image93.emf"/><Relationship Id="rId1" Type="http://schemas.openxmlformats.org/officeDocument/2006/relationships/vmlDrawing" Target="../drawings/vmlDrawing6.vml"/><Relationship Id="rId2" Type="http://schemas.openxmlformats.org/officeDocument/2006/relationships/tags" Target="../tags/tag5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6.xml"/><Relationship Id="rId4" Type="http://schemas.openxmlformats.org/officeDocument/2006/relationships/notesSlide" Target="../notesSlides/notesSlide26.xml"/><Relationship Id="rId1" Type="http://schemas.openxmlformats.org/officeDocument/2006/relationships/tags" Target="../tags/tag61.xml"/><Relationship Id="rId2" Type="http://schemas.openxmlformats.org/officeDocument/2006/relationships/tags" Target="../tags/tag6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6.xml"/><Relationship Id="rId4" Type="http://schemas.openxmlformats.org/officeDocument/2006/relationships/notesSlide" Target="../notesSlides/notesSlide27.xml"/><Relationship Id="rId1" Type="http://schemas.openxmlformats.org/officeDocument/2006/relationships/tags" Target="../tags/tag63.xml"/><Relationship Id="rId2" Type="http://schemas.openxmlformats.org/officeDocument/2006/relationships/tags" Target="../tags/tag6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6.xml"/><Relationship Id="rId4" Type="http://schemas.openxmlformats.org/officeDocument/2006/relationships/notesSlide" Target="../notesSlides/notesSlide28.xml"/><Relationship Id="rId1" Type="http://schemas.openxmlformats.org/officeDocument/2006/relationships/tags" Target="../tags/tag65.xml"/><Relationship Id="rId2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06.xml"/><Relationship Id="rId4" Type="http://schemas.openxmlformats.org/officeDocument/2006/relationships/notesSlide" Target="../notesSlides/notesSlide2.xml"/><Relationship Id="rId1" Type="http://schemas.openxmlformats.org/officeDocument/2006/relationships/tags" Target="../tags/tag13.xml"/><Relationship Id="rId2" Type="http://schemas.openxmlformats.org/officeDocument/2006/relationships/tags" Target="../tags/tag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6.xml"/><Relationship Id="rId4" Type="http://schemas.openxmlformats.org/officeDocument/2006/relationships/notesSlide" Target="../notesSlides/notesSlide29.xml"/><Relationship Id="rId1" Type="http://schemas.openxmlformats.org/officeDocument/2006/relationships/tags" Target="../tags/tag67.xml"/><Relationship Id="rId2" Type="http://schemas.openxmlformats.org/officeDocument/2006/relationships/tags" Target="../tags/tag6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4" Type="http://schemas.openxmlformats.org/officeDocument/2006/relationships/tags" Target="../tags/tag72.xml"/><Relationship Id="rId5" Type="http://schemas.openxmlformats.org/officeDocument/2006/relationships/slideLayout" Target="../slideLayouts/slideLayout916.xml"/><Relationship Id="rId6" Type="http://schemas.openxmlformats.org/officeDocument/2006/relationships/notesSlide" Target="../notesSlides/notesSlide30.xml"/><Relationship Id="rId7" Type="http://schemas.openxmlformats.org/officeDocument/2006/relationships/image" Target="../media/image94.png"/><Relationship Id="rId8" Type="http://schemas.openxmlformats.org/officeDocument/2006/relationships/image" Target="../media/image95.jpeg"/><Relationship Id="rId1" Type="http://schemas.openxmlformats.org/officeDocument/2006/relationships/tags" Target="../tags/tag69.xml"/><Relationship Id="rId2" Type="http://schemas.openxmlformats.org/officeDocument/2006/relationships/tags" Target="../tags/tag7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6.xml"/><Relationship Id="rId4" Type="http://schemas.openxmlformats.org/officeDocument/2006/relationships/notesSlide" Target="../notesSlides/notesSlide31.xml"/><Relationship Id="rId1" Type="http://schemas.openxmlformats.org/officeDocument/2006/relationships/tags" Target="../tags/tag73.xml"/><Relationship Id="rId2" Type="http://schemas.openxmlformats.org/officeDocument/2006/relationships/tags" Target="../tags/tag7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6.xml"/><Relationship Id="rId4" Type="http://schemas.openxmlformats.org/officeDocument/2006/relationships/notesSlide" Target="../notesSlides/notesSlide32.xml"/><Relationship Id="rId1" Type="http://schemas.openxmlformats.org/officeDocument/2006/relationships/tags" Target="../tags/tag75.xml"/><Relationship Id="rId2" Type="http://schemas.openxmlformats.org/officeDocument/2006/relationships/tags" Target="../tags/tag7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6.xml"/><Relationship Id="rId4" Type="http://schemas.openxmlformats.org/officeDocument/2006/relationships/notesSlide" Target="../notesSlides/notesSlide33.xml"/><Relationship Id="rId1" Type="http://schemas.openxmlformats.org/officeDocument/2006/relationships/tags" Target="../tags/tag77.xml"/><Relationship Id="rId2" Type="http://schemas.openxmlformats.org/officeDocument/2006/relationships/tags" Target="../tags/tag7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6.xml"/><Relationship Id="rId4" Type="http://schemas.openxmlformats.org/officeDocument/2006/relationships/notesSlide" Target="../notesSlides/notesSlide34.xml"/><Relationship Id="rId1" Type="http://schemas.openxmlformats.org/officeDocument/2006/relationships/tags" Target="../tags/tag79.xml"/><Relationship Id="rId2" Type="http://schemas.openxmlformats.org/officeDocument/2006/relationships/tags" Target="../tags/tag8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4" Type="http://schemas.openxmlformats.org/officeDocument/2006/relationships/tags" Target="../tags/tag83.xml"/><Relationship Id="rId5" Type="http://schemas.openxmlformats.org/officeDocument/2006/relationships/slideLayout" Target="../slideLayouts/slideLayout916.xml"/><Relationship Id="rId6" Type="http://schemas.openxmlformats.org/officeDocument/2006/relationships/notesSlide" Target="../notesSlides/notesSlide35.xml"/><Relationship Id="rId7" Type="http://schemas.openxmlformats.org/officeDocument/2006/relationships/oleObject" Target="../embeddings/oleObject7.bin"/><Relationship Id="rId8" Type="http://schemas.openxmlformats.org/officeDocument/2006/relationships/image" Target="../media/image96.emf"/><Relationship Id="rId1" Type="http://schemas.openxmlformats.org/officeDocument/2006/relationships/vmlDrawing" Target="../drawings/vmlDrawing7.vml"/><Relationship Id="rId2" Type="http://schemas.openxmlformats.org/officeDocument/2006/relationships/tags" Target="../tags/tag8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6.xml"/><Relationship Id="rId4" Type="http://schemas.openxmlformats.org/officeDocument/2006/relationships/notesSlide" Target="../notesSlides/notesSlide36.xml"/><Relationship Id="rId1" Type="http://schemas.openxmlformats.org/officeDocument/2006/relationships/tags" Target="../tags/tag84.xml"/><Relationship Id="rId2" Type="http://schemas.openxmlformats.org/officeDocument/2006/relationships/tags" Target="../tags/tag8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6.xml"/><Relationship Id="rId4" Type="http://schemas.openxmlformats.org/officeDocument/2006/relationships/notesSlide" Target="../notesSlides/notesSlide37.xml"/><Relationship Id="rId1" Type="http://schemas.openxmlformats.org/officeDocument/2006/relationships/tags" Target="../tags/tag86.xml"/><Relationship Id="rId2" Type="http://schemas.openxmlformats.org/officeDocument/2006/relationships/tags" Target="../tags/tag8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06.xml"/><Relationship Id="rId4" Type="http://schemas.openxmlformats.org/officeDocument/2006/relationships/notesSlide" Target="../notesSlides/notesSlide3.xml"/><Relationship Id="rId1" Type="http://schemas.openxmlformats.org/officeDocument/2006/relationships/tags" Target="../tags/tag15.xml"/><Relationship Id="rId2" Type="http://schemas.openxmlformats.org/officeDocument/2006/relationships/tags" Target="../tags/tag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6.xml"/><Relationship Id="rId4" Type="http://schemas.openxmlformats.org/officeDocument/2006/relationships/notesSlide" Target="../notesSlides/notesSlide38.xml"/><Relationship Id="rId1" Type="http://schemas.openxmlformats.org/officeDocument/2006/relationships/tags" Target="../tags/tag88.xml"/><Relationship Id="rId2" Type="http://schemas.openxmlformats.org/officeDocument/2006/relationships/tags" Target="../tags/tag8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6.xml"/><Relationship Id="rId4" Type="http://schemas.openxmlformats.org/officeDocument/2006/relationships/notesSlide" Target="../notesSlides/notesSlide39.xml"/><Relationship Id="rId1" Type="http://schemas.openxmlformats.org/officeDocument/2006/relationships/tags" Target="../tags/tag90.xml"/><Relationship Id="rId2" Type="http://schemas.openxmlformats.org/officeDocument/2006/relationships/tags" Target="../tags/tag9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4" Type="http://schemas.openxmlformats.org/officeDocument/2006/relationships/slideLayout" Target="../slideLayouts/slideLayout916.xml"/><Relationship Id="rId5" Type="http://schemas.openxmlformats.org/officeDocument/2006/relationships/notesSlide" Target="../notesSlides/notesSlide40.xml"/><Relationship Id="rId6" Type="http://schemas.openxmlformats.org/officeDocument/2006/relationships/image" Target="../media/image97.png"/><Relationship Id="rId1" Type="http://schemas.openxmlformats.org/officeDocument/2006/relationships/tags" Target="../tags/tag92.xml"/><Relationship Id="rId2" Type="http://schemas.openxmlformats.org/officeDocument/2006/relationships/tags" Target="../tags/tag9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6.xml"/><Relationship Id="rId4" Type="http://schemas.openxmlformats.org/officeDocument/2006/relationships/notesSlide" Target="../notesSlides/notesSlide41.xml"/><Relationship Id="rId1" Type="http://schemas.openxmlformats.org/officeDocument/2006/relationships/tags" Target="../tags/tag95.xml"/><Relationship Id="rId2" Type="http://schemas.openxmlformats.org/officeDocument/2006/relationships/tags" Target="../tags/tag9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6.xml"/><Relationship Id="rId4" Type="http://schemas.openxmlformats.org/officeDocument/2006/relationships/notesSlide" Target="../notesSlides/notesSlide42.xml"/><Relationship Id="rId1" Type="http://schemas.openxmlformats.org/officeDocument/2006/relationships/tags" Target="../tags/tag97.xml"/><Relationship Id="rId2" Type="http://schemas.openxmlformats.org/officeDocument/2006/relationships/tags" Target="../tags/tag9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6.xml"/><Relationship Id="rId4" Type="http://schemas.openxmlformats.org/officeDocument/2006/relationships/notesSlide" Target="../notesSlides/notesSlide43.xml"/><Relationship Id="rId1" Type="http://schemas.openxmlformats.org/officeDocument/2006/relationships/tags" Target="../tags/tag99.xml"/><Relationship Id="rId2" Type="http://schemas.openxmlformats.org/officeDocument/2006/relationships/tags" Target="../tags/tag10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6.xml"/><Relationship Id="rId4" Type="http://schemas.openxmlformats.org/officeDocument/2006/relationships/notesSlide" Target="../notesSlides/notesSlide44.xml"/><Relationship Id="rId1" Type="http://schemas.openxmlformats.org/officeDocument/2006/relationships/tags" Target="../tags/tag101.xml"/><Relationship Id="rId2" Type="http://schemas.openxmlformats.org/officeDocument/2006/relationships/tags" Target="../tags/tag10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6.xml"/><Relationship Id="rId4" Type="http://schemas.openxmlformats.org/officeDocument/2006/relationships/notesSlide" Target="../notesSlides/notesSlide45.xml"/><Relationship Id="rId1" Type="http://schemas.openxmlformats.org/officeDocument/2006/relationships/tags" Target="../tags/tag103.xml"/><Relationship Id="rId2" Type="http://schemas.openxmlformats.org/officeDocument/2006/relationships/tags" Target="../tags/tag10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6.xml"/><Relationship Id="rId4" Type="http://schemas.openxmlformats.org/officeDocument/2006/relationships/notesSlide" Target="../notesSlides/notesSlide46.xml"/><Relationship Id="rId1" Type="http://schemas.openxmlformats.org/officeDocument/2006/relationships/tags" Target="../tags/tag105.xml"/><Relationship Id="rId2" Type="http://schemas.openxmlformats.org/officeDocument/2006/relationships/tags" Target="../tags/tag10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6.xml"/><Relationship Id="rId4" Type="http://schemas.openxmlformats.org/officeDocument/2006/relationships/notesSlide" Target="../notesSlides/notesSlide47.xml"/><Relationship Id="rId1" Type="http://schemas.openxmlformats.org/officeDocument/2006/relationships/tags" Target="../tags/tag107.xml"/><Relationship Id="rId2" Type="http://schemas.openxmlformats.org/officeDocument/2006/relationships/tags" Target="../tags/tag10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06.xml"/><Relationship Id="rId4" Type="http://schemas.openxmlformats.org/officeDocument/2006/relationships/notesSlide" Target="../notesSlides/notesSlide4.xml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06.xml"/><Relationship Id="rId4" Type="http://schemas.openxmlformats.org/officeDocument/2006/relationships/notesSlide" Target="../notesSlides/notesSlide6.xml"/><Relationship Id="rId1" Type="http://schemas.openxmlformats.org/officeDocument/2006/relationships/tags" Target="../tags/tag19.xml"/><Relationship Id="rId2" Type="http://schemas.openxmlformats.org/officeDocument/2006/relationships/tags" Target="../tags/tag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4" Type="http://schemas.openxmlformats.org/officeDocument/2006/relationships/tags" Target="../tags/tag23.xml"/><Relationship Id="rId5" Type="http://schemas.openxmlformats.org/officeDocument/2006/relationships/slideLayout" Target="../slideLayouts/slideLayout916.xml"/><Relationship Id="rId6" Type="http://schemas.openxmlformats.org/officeDocument/2006/relationships/notesSlide" Target="../notesSlides/notesSlide7.xml"/><Relationship Id="rId7" Type="http://schemas.openxmlformats.org/officeDocument/2006/relationships/oleObject" Target="../embeddings/oleObject1.bin"/><Relationship Id="rId8" Type="http://schemas.openxmlformats.org/officeDocument/2006/relationships/image" Target="../media/image88.emf"/><Relationship Id="rId1" Type="http://schemas.openxmlformats.org/officeDocument/2006/relationships/vmlDrawing" Target="../drawings/vmlDrawing1.vml"/><Relationship Id="rId2" Type="http://schemas.openxmlformats.org/officeDocument/2006/relationships/tags" Target="../tags/tag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6.xml"/><Relationship Id="rId4" Type="http://schemas.openxmlformats.org/officeDocument/2006/relationships/notesSlide" Target="../notesSlides/notesSlide8.xml"/><Relationship Id="rId1" Type="http://schemas.openxmlformats.org/officeDocument/2006/relationships/tags" Target="../tags/tag24.xml"/><Relationship Id="rId2" Type="http://schemas.openxmlformats.org/officeDocument/2006/relationships/tags" Target="../tags/tag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Virus Infection Techniques:</a:t>
            </a:r>
            <a:br>
              <a:rPr lang="en-US" dirty="0" smtClean="0"/>
            </a:br>
            <a:r>
              <a:rPr lang="en-US" dirty="0" smtClean="0"/>
              <a:t>	Boot Record Viruses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Bill Harrison</a:t>
            </a:r>
          </a:p>
          <a:p>
            <a:r>
              <a:rPr lang="en-US" dirty="0" smtClean="0"/>
              <a:t>CS4440/7440 Malware Analysis and Defense</a:t>
            </a:r>
            <a:endParaRPr lang="en-US" dirty="0"/>
          </a:p>
        </p:txBody>
      </p:sp>
      <p:pic>
        <p:nvPicPr>
          <p:cNvPr id="4" name="Picture 3" descr="Hazardo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241" y="749998"/>
            <a:ext cx="2627159" cy="2298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Partition Table Entry</a:t>
            </a:r>
          </a:p>
        </p:txBody>
      </p:sp>
      <p:pic>
        <p:nvPicPr>
          <p:cNvPr id="1027075" name="Picture 4" descr="pt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2556510" y="1946592"/>
            <a:ext cx="4030980" cy="3482340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0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/>
              <a:t>MBR Infection Techniques</a:t>
            </a:r>
          </a:p>
        </p:txBody>
      </p:sp>
      <p:sp>
        <p:nvSpPr>
          <p:cNvPr id="1028100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153988" y="1485900"/>
            <a:ext cx="8483600" cy="4559300"/>
          </a:xfrm>
          <a:noFill/>
        </p:spPr>
        <p:txBody>
          <a:bodyPr lIns="92075" tIns="46038" rIns="92075" bIns="46038"/>
          <a:lstStyle/>
          <a:p>
            <a:pPr marL="609600" indent="-609600" eaLnBrk="1" hangingPunct="1">
              <a:buFontTx/>
              <a:buAutoNum type="arabicPeriod"/>
            </a:pPr>
            <a:r>
              <a:rPr lang="en-US" sz="2800">
                <a:solidFill>
                  <a:srgbClr val="FF3300"/>
                </a:solidFill>
              </a:rPr>
              <a:t>Save the bootstrap loader code elsewhere on disk, replace it with virus startup code, leave PT entries alone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sz="2800"/>
              <a:t>Overwrite bootstrap loader code without saving it, leave PT entries alone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sz="2800"/>
              <a:t>Change only the PT entries (to point to virus code), leave the bootstrap loader alone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sz="2800"/>
              <a:t>Save entire MBR (loader and PT) to end of disk, replace with virus version</a:t>
            </a:r>
          </a:p>
        </p:txBody>
      </p:sp>
      <p:sp>
        <p:nvSpPr>
          <p:cNvPr id="102809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A44AD86-84D0-3441-8B68-301EAFD63559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11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14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 sz="3200"/>
              <a:t>Saving Bootstrap Loader: </a:t>
            </a:r>
            <a:r>
              <a:rPr lang="en-US" sz="3200" i="1"/>
              <a:t>Stoned</a:t>
            </a:r>
            <a:r>
              <a:rPr lang="en-US" sz="3200"/>
              <a:t> Virus</a:t>
            </a:r>
          </a:p>
        </p:txBody>
      </p:sp>
      <p:sp>
        <p:nvSpPr>
          <p:cNvPr id="1030148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153988" y="1485900"/>
            <a:ext cx="8483600" cy="4559300"/>
          </a:xfrm>
          <a:noFill/>
        </p:spPr>
        <p:txBody>
          <a:bodyPr lIns="92075" tIns="46038" rIns="92075" bIns="46038"/>
          <a:lstStyle/>
          <a:p>
            <a:pPr marL="609600" indent="-609600" eaLnBrk="1" hangingPunct="1"/>
            <a:r>
              <a:rPr lang="en-US" sz="2800"/>
              <a:t>Stoned virus appeared early in 1988</a:t>
            </a:r>
          </a:p>
          <a:p>
            <a:pPr marL="609600" indent="-609600" eaLnBrk="1" hangingPunct="1"/>
            <a:r>
              <a:rPr lang="en-US" sz="2800"/>
              <a:t>Created by a New Zealand college student</a:t>
            </a:r>
          </a:p>
          <a:p>
            <a:pPr marL="609600" indent="-609600" eaLnBrk="1" hangingPunct="1"/>
            <a:r>
              <a:rPr lang="en-US" sz="2800"/>
              <a:t>Tried to be non-destructive</a:t>
            </a:r>
          </a:p>
          <a:p>
            <a:pPr marL="609600" indent="-609600" eaLnBrk="1" hangingPunct="1"/>
            <a:r>
              <a:rPr lang="en-US" sz="2800"/>
              <a:t>Every 8</a:t>
            </a:r>
            <a:r>
              <a:rPr lang="en-US" sz="2800" baseline="30000"/>
              <a:t>th</a:t>
            </a:r>
            <a:r>
              <a:rPr lang="en-US" sz="2800"/>
              <a:t> time an infected PC booted, it displayed the message: “Your PC has been Stoned! Legalize Marijuana!”</a:t>
            </a:r>
          </a:p>
          <a:p>
            <a:pPr marL="609600" indent="-609600" eaLnBrk="1" hangingPunct="1"/>
            <a:r>
              <a:rPr lang="en-US" sz="2800"/>
              <a:t>Infected boot floppies with a variety of techniques that are useful to understand</a:t>
            </a:r>
          </a:p>
        </p:txBody>
      </p:sp>
      <p:sp>
        <p:nvSpPr>
          <p:cNvPr id="103014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A1FD5CF-82CA-174C-AAD6-6B5113463B08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12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19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 sz="3200" i="1"/>
              <a:t>Stoned</a:t>
            </a:r>
            <a:r>
              <a:rPr lang="en-US" sz="3200"/>
              <a:t> Virus Techniques</a:t>
            </a:r>
          </a:p>
        </p:txBody>
      </p:sp>
      <p:sp>
        <p:nvSpPr>
          <p:cNvPr id="1032196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153988" y="1295400"/>
            <a:ext cx="8483600" cy="4749800"/>
          </a:xfrm>
          <a:noFill/>
        </p:spPr>
        <p:txBody>
          <a:bodyPr lIns="92075" tIns="46038" rIns="92075" bIns="46038"/>
          <a:lstStyle/>
          <a:p>
            <a:pPr marL="609600" indent="-609600" eaLnBrk="1" hangingPunct="1"/>
            <a:r>
              <a:rPr lang="en-US" sz="2800"/>
              <a:t>Started out on a 360KB, 5 - 1/4” floppy disk</a:t>
            </a:r>
          </a:p>
          <a:p>
            <a:pPr marL="609600" indent="-609600" eaLnBrk="1" hangingPunct="1"/>
            <a:r>
              <a:rPr lang="en-US" sz="2800"/>
              <a:t>Boot-strap loader was replaced with the virus loader, after saving the original loader at the end of the floppy disk</a:t>
            </a:r>
          </a:p>
          <a:p>
            <a:pPr marL="609600" indent="-609600" eaLnBrk="1" hangingPunct="1"/>
            <a:r>
              <a:rPr lang="en-US" sz="2800"/>
              <a:t>The virus loader</a:t>
            </a:r>
            <a:r>
              <a:rPr lang="en-US" sz="2800" i="1"/>
              <a:t> intercepted</a:t>
            </a:r>
            <a:r>
              <a:rPr lang="en-US" sz="2800"/>
              <a:t> the disk access interrupt of the operating system (DOS)</a:t>
            </a:r>
          </a:p>
          <a:p>
            <a:pPr marL="609600" indent="-609600" eaLnBrk="1" hangingPunct="1"/>
            <a:r>
              <a:rPr lang="en-US" sz="2800"/>
              <a:t>Used its own disk access interrupt handler to infect new floppy disks as they were accessed by the system</a:t>
            </a:r>
          </a:p>
        </p:txBody>
      </p:sp>
      <p:sp>
        <p:nvSpPr>
          <p:cNvPr id="103219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72D952F-65F2-0E42-8C06-47651332F1D2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13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4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3988" y="723900"/>
            <a:ext cx="8715375" cy="723900"/>
          </a:xfrm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 sz="3200" i="1"/>
              <a:t>Stoned</a:t>
            </a:r>
            <a:r>
              <a:rPr lang="en-US" sz="3200"/>
              <a:t> Virus Techniques: Interrupt Handler Interception</a:t>
            </a:r>
          </a:p>
        </p:txBody>
      </p:sp>
      <p:sp>
        <p:nvSpPr>
          <p:cNvPr id="1034244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153988" y="1485900"/>
            <a:ext cx="8483600" cy="4559300"/>
          </a:xfrm>
          <a:noFill/>
        </p:spPr>
        <p:txBody>
          <a:bodyPr lIns="92075" tIns="46038" rIns="92075" bIns="46038"/>
          <a:lstStyle/>
          <a:p>
            <a:pPr marL="609600" indent="-609600" eaLnBrk="1" hangingPunct="1">
              <a:lnSpc>
                <a:spcPct val="90000"/>
              </a:lnSpc>
            </a:pPr>
            <a:r>
              <a:rPr lang="en-US" sz="2800"/>
              <a:t>After boot-up, the DOS loader (running from the boot sector) loads an interrupt vector table (IVT) at address 0 in physical memory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n-US" sz="2800"/>
              <a:t>Each 32-bit entry in the IVT is a pointer to the interrupt handling code for the corresponding interrupt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n-US" sz="2800"/>
              <a:t>E.g., at address 24h (hexadecimal) is the pointer to the code called when INT 09h is executed. This is the keyboard interrupt. INT 13h is the disk interrupt.</a:t>
            </a:r>
          </a:p>
        </p:txBody>
      </p:sp>
      <p:sp>
        <p:nvSpPr>
          <p:cNvPr id="103424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A2D878D-FA5E-4B46-8B5E-73457A13AF21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14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53988" y="723900"/>
            <a:ext cx="8715375" cy="331788"/>
          </a:xfrm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/>
              <a:t>Interrupt Vector Table</a:t>
            </a:r>
          </a:p>
        </p:txBody>
      </p:sp>
      <p:sp>
        <p:nvSpPr>
          <p:cNvPr id="1036293" name="Rectangle 3"/>
          <p:cNvSpPr>
            <a:spLocks noGrp="1" noChangeArrowheads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153988" y="1485900"/>
            <a:ext cx="3008312" cy="4559300"/>
          </a:xfrm>
          <a:noFill/>
        </p:spPr>
        <p:txBody>
          <a:bodyPr lIns="92075" tIns="46038" rIns="92075" bIns="46038"/>
          <a:lstStyle/>
          <a:p>
            <a:pPr marL="609600" indent="-609600" eaLnBrk="1" hangingPunct="1"/>
            <a:r>
              <a:rPr lang="en-US" sz="2800"/>
              <a:t>Before infection, interrupt handlers are located in memory in order of their interrupt number:</a:t>
            </a:r>
          </a:p>
        </p:txBody>
      </p:sp>
      <p:graphicFrame>
        <p:nvGraphicFramePr>
          <p:cNvPr id="1036290" name="Object 2"/>
          <p:cNvGraphicFramePr>
            <a:graphicFrameLocks noGrp="1" noChangeAspect="1"/>
          </p:cNvGraphicFramePr>
          <p:nvPr>
            <p:ph sz="half" idx="2"/>
            <p:custDataLst>
              <p:tags r:id="rId4"/>
            </p:custDataLst>
          </p:nvPr>
        </p:nvGraphicFramePr>
        <p:xfrm>
          <a:off x="4911725" y="762000"/>
          <a:ext cx="3795713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310" name="Visio" r:id="rId7" imgW="3689121" imgH="5481838" progId="">
                  <p:embed/>
                </p:oleObj>
              </mc:Choice>
              <mc:Fallback>
                <p:oleObj name="Visio" r:id="rId7" imgW="3689121" imgH="5481838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1725" y="762000"/>
                        <a:ext cx="3795713" cy="563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FAA26D3D-D897-4be2-8F04-BA451C77F1D7}">
                          <ma14:placeholderFlag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291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A0D7B38-3A8D-4645-8DD1-EC59C51CD4F6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15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  <p:sp>
        <p:nvSpPr>
          <p:cNvPr id="1034246" name="Text Box 6"/>
          <p:cNvSpPr txBox="1">
            <a:spLocks noChangeArrowheads="1"/>
          </p:cNvSpPr>
          <p:nvPr/>
        </p:nvSpPr>
        <p:spPr bwMode="auto">
          <a:xfrm>
            <a:off x="4343400" y="1371600"/>
            <a:ext cx="838200" cy="473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1"/>
              <a:t>00h</a:t>
            </a:r>
          </a:p>
          <a:p>
            <a:r>
              <a:rPr lang="en-US" sz="1600" b="1"/>
              <a:t>01h</a:t>
            </a:r>
          </a:p>
          <a:p>
            <a:r>
              <a:rPr lang="en-US" sz="1600" b="1"/>
              <a:t>02h</a:t>
            </a:r>
          </a:p>
          <a:p>
            <a:r>
              <a:rPr lang="en-US" sz="1600" b="1"/>
              <a:t>03h</a:t>
            </a:r>
          </a:p>
          <a:p>
            <a:r>
              <a:rPr lang="en-US" sz="1600" b="1"/>
              <a:t>04h</a:t>
            </a:r>
          </a:p>
          <a:p>
            <a:r>
              <a:rPr lang="en-US" sz="1600" b="1"/>
              <a:t>05h</a:t>
            </a:r>
          </a:p>
          <a:p>
            <a:r>
              <a:rPr lang="en-US" sz="1600" b="1"/>
              <a:t>06h</a:t>
            </a:r>
          </a:p>
          <a:p>
            <a:r>
              <a:rPr lang="en-US" sz="1600" b="1"/>
              <a:t>07h</a:t>
            </a:r>
          </a:p>
          <a:p>
            <a:r>
              <a:rPr lang="en-US" sz="1600" b="1"/>
              <a:t>09h</a:t>
            </a:r>
          </a:p>
          <a:p>
            <a:r>
              <a:rPr lang="en-US" sz="1600" b="1"/>
              <a:t>0ah</a:t>
            </a:r>
          </a:p>
          <a:p>
            <a:r>
              <a:rPr lang="en-US" sz="1600" b="1"/>
              <a:t>0bh</a:t>
            </a:r>
          </a:p>
          <a:p>
            <a:r>
              <a:rPr lang="en-US" sz="1600" b="1"/>
              <a:t>0ch</a:t>
            </a:r>
          </a:p>
          <a:p>
            <a:r>
              <a:rPr lang="en-US" sz="1600" b="1"/>
              <a:t>0dh</a:t>
            </a:r>
          </a:p>
          <a:p>
            <a:r>
              <a:rPr lang="en-US" sz="1600" b="1"/>
              <a:t>0eh</a:t>
            </a:r>
          </a:p>
          <a:p>
            <a:r>
              <a:rPr lang="en-US" sz="1600" b="1"/>
              <a:t>0fh</a:t>
            </a:r>
          </a:p>
          <a:p>
            <a:r>
              <a:rPr lang="en-US" sz="1600" b="1"/>
              <a:t>10h</a:t>
            </a:r>
          </a:p>
          <a:p>
            <a:r>
              <a:rPr lang="en-US" sz="1600" b="1"/>
              <a:t>11h</a:t>
            </a:r>
          </a:p>
          <a:p>
            <a:r>
              <a:rPr lang="en-US" sz="1600" b="1"/>
              <a:t>12h</a:t>
            </a:r>
          </a:p>
          <a:p>
            <a:r>
              <a:rPr lang="en-US" sz="1600" b="1"/>
              <a:t>13h</a:t>
            </a:r>
          </a:p>
        </p:txBody>
      </p:sp>
      <p:sp>
        <p:nvSpPr>
          <p:cNvPr id="1034247" name="Text Box 7"/>
          <p:cNvSpPr txBox="1">
            <a:spLocks noChangeArrowheads="1"/>
          </p:cNvSpPr>
          <p:nvPr/>
        </p:nvSpPr>
        <p:spPr bwMode="auto">
          <a:xfrm>
            <a:off x="2806700" y="1047750"/>
            <a:ext cx="19939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Interrupt Number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46" grpId="0"/>
      <p:bldP spid="10342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4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53988" y="723900"/>
            <a:ext cx="8715375" cy="331788"/>
          </a:xfrm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/>
              <a:t>Infected Interrupt Vector Table</a:t>
            </a:r>
          </a:p>
        </p:txBody>
      </p:sp>
      <p:sp>
        <p:nvSpPr>
          <p:cNvPr id="1038341" name="Rectangle 3"/>
          <p:cNvSpPr>
            <a:spLocks noGrp="1" noChangeArrowheads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153988" y="1485900"/>
            <a:ext cx="3008312" cy="4559300"/>
          </a:xfrm>
          <a:noFill/>
        </p:spPr>
        <p:txBody>
          <a:bodyPr lIns="92075" tIns="46038" rIns="92075" bIns="46038"/>
          <a:lstStyle/>
          <a:p>
            <a:pPr marL="609600" indent="-609600" eaLnBrk="1" hangingPunct="1"/>
            <a:r>
              <a:rPr lang="en-US" sz="2800"/>
              <a:t>After </a:t>
            </a:r>
            <a:r>
              <a:rPr lang="en-US" sz="2800" i="1"/>
              <a:t>Stoned</a:t>
            </a:r>
            <a:r>
              <a:rPr lang="en-US" sz="2800"/>
              <a:t> infection, one IVT entry points to a handler provided by the virus elsewhere in memory:</a:t>
            </a:r>
          </a:p>
        </p:txBody>
      </p:sp>
      <p:graphicFrame>
        <p:nvGraphicFramePr>
          <p:cNvPr id="1038338" name="Object 2"/>
          <p:cNvGraphicFramePr>
            <a:graphicFrameLocks noGrp="1" noChangeAspect="1"/>
          </p:cNvGraphicFramePr>
          <p:nvPr>
            <p:ph sz="half" idx="2"/>
            <p:custDataLst>
              <p:tags r:id="rId4"/>
            </p:custDataLst>
          </p:nvPr>
        </p:nvGraphicFramePr>
        <p:xfrm>
          <a:off x="4725988" y="1485900"/>
          <a:ext cx="4005262" cy="455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358" name="Visio" r:id="rId7" imgW="5517921" imgH="6281948" progId="">
                  <p:embed/>
                </p:oleObj>
              </mc:Choice>
              <mc:Fallback>
                <p:oleObj name="Visio" r:id="rId7" imgW="5517921" imgH="6281948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5988" y="1485900"/>
                        <a:ext cx="4005262" cy="4559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FAA26D3D-D897-4be2-8F04-BA451C77F1D7}">
                          <ma14:placeholderFlag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833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A492488-6AF8-FC44-A004-8FEB63498B8B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16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38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3988" y="723900"/>
            <a:ext cx="8715375" cy="331788"/>
          </a:xfrm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 i="1"/>
              <a:t>Stoned</a:t>
            </a:r>
            <a:r>
              <a:rPr lang="en-US"/>
              <a:t> Disk Interrupt Handler</a:t>
            </a:r>
          </a:p>
        </p:txBody>
      </p:sp>
      <p:sp>
        <p:nvSpPr>
          <p:cNvPr id="1038340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228600" y="1295400"/>
            <a:ext cx="8458200" cy="4724400"/>
          </a:xfrm>
          <a:noFill/>
        </p:spPr>
        <p:txBody>
          <a:bodyPr lIns="92075" tIns="46038" rIns="92075" bIns="46038"/>
          <a:lstStyle/>
          <a:p>
            <a:pPr marL="609600" indent="-609600" eaLnBrk="1" hangingPunct="1">
              <a:lnSpc>
                <a:spcPct val="90000"/>
              </a:lnSpc>
            </a:pPr>
            <a:r>
              <a:rPr lang="en-US" sz="2400"/>
              <a:t>Pseudocode:</a:t>
            </a:r>
            <a:endParaRPr lang="en-US" sz="2400">
              <a:latin typeface="Courier New" pitchFamily="-108" charset="0"/>
            </a:endParaRPr>
          </a:p>
          <a:p>
            <a:pPr marL="609600" indent="-609600"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400">
                <a:latin typeface="Courier New" pitchFamily="-108" charset="0"/>
              </a:rPr>
              <a:t>	</a:t>
            </a:r>
            <a:r>
              <a:rPr lang="en-US" sz="2000" b="1">
                <a:latin typeface="Courier New" pitchFamily="-108" charset="0"/>
              </a:rPr>
              <a:t>if (disk operation other than read or write)</a:t>
            </a:r>
          </a:p>
          <a:p>
            <a:pPr marL="609600" indent="-609600"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000" b="1">
                <a:latin typeface="Courier New" pitchFamily="-108" charset="0"/>
              </a:rPr>
              <a:t>		then jump to saved system handler</a:t>
            </a:r>
          </a:p>
          <a:p>
            <a:pPr marL="609600" indent="-609600"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000" b="1">
                <a:latin typeface="Courier New" pitchFamily="-108" charset="0"/>
              </a:rPr>
              <a:t>	elseif (any error condition on floppy drive)</a:t>
            </a:r>
          </a:p>
          <a:p>
            <a:pPr marL="609600" indent="-609600"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000" b="1">
                <a:latin typeface="Courier New" pitchFamily="-108" charset="0"/>
              </a:rPr>
              <a:t>		then jump to saved system handler</a:t>
            </a:r>
          </a:p>
          <a:p>
            <a:pPr marL="609600" indent="-609600"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000" b="1">
                <a:latin typeface="Courier New" pitchFamily="-108" charset="0"/>
              </a:rPr>
              <a:t>	else  /* floppy ready for read/write access */</a:t>
            </a:r>
          </a:p>
          <a:p>
            <a:pPr marL="609600" indent="-609600"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000" b="1">
                <a:latin typeface="Courier New" pitchFamily="-108" charset="0"/>
              </a:rPr>
              <a:t>		call Infect()</a:t>
            </a:r>
          </a:p>
          <a:p>
            <a:pPr marL="609600" indent="-609600"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000" b="1">
                <a:latin typeface="Courier New" pitchFamily="-108" charset="0"/>
              </a:rPr>
              <a:t>		jump to saved system handler</a:t>
            </a:r>
          </a:p>
          <a:p>
            <a:pPr marL="609600" indent="-609600"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000" b="1">
                <a:latin typeface="Courier New" pitchFamily="-108" charset="0"/>
              </a:rPr>
              <a:t>	endif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n-US" sz="2400"/>
              <a:t>Uninfected system handler does all the legitimate disk access work; virus handler just determines if an infection might be possible</a:t>
            </a:r>
          </a:p>
        </p:txBody>
      </p:sp>
      <p:sp>
        <p:nvSpPr>
          <p:cNvPr id="104038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58C4F18-29F2-A441-B23C-6F9217223FA3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17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43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3988" y="723900"/>
            <a:ext cx="8715375" cy="331788"/>
          </a:xfrm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 i="1"/>
              <a:t>Stoned</a:t>
            </a:r>
            <a:r>
              <a:rPr lang="en-US"/>
              <a:t>: The Infect() Function</a:t>
            </a:r>
          </a:p>
        </p:txBody>
      </p:sp>
      <p:sp>
        <p:nvSpPr>
          <p:cNvPr id="1040388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228600" y="1295400"/>
            <a:ext cx="8458200" cy="4724400"/>
          </a:xfrm>
          <a:noFill/>
        </p:spPr>
        <p:txBody>
          <a:bodyPr lIns="92075" tIns="46038" rIns="92075" bIns="46038"/>
          <a:lstStyle/>
          <a:p>
            <a:pPr marL="609600" indent="-609600" eaLnBrk="1" hangingPunct="1">
              <a:lnSpc>
                <a:spcPct val="80000"/>
              </a:lnSpc>
            </a:pPr>
            <a:r>
              <a:rPr lang="en-US" sz="2400"/>
              <a:t>The Infect() function was installed into the highest memory address on a DOS system.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sz="2400"/>
              <a:t>The available memory for the system is reduced by 2KB at each bootup so that the system would not overwrite the virus memory.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sz="2400"/>
              <a:t>Infect() first tries to infect the active floppy disk by moving its boot-strap loader and replacing it with the virus loader, and putting the virus at the end of the root partition of the floppy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sz="2400"/>
              <a:t>Then, if the infection counter is now 8, it displays its message and resets the counter, else it increments the counter and stays silent. Thus, a message is only displayed every 8</a:t>
            </a:r>
            <a:r>
              <a:rPr lang="en-US" sz="2400" baseline="30000"/>
              <a:t>th</a:t>
            </a:r>
            <a:r>
              <a:rPr lang="en-US" sz="2400"/>
              <a:t> bootup.</a:t>
            </a:r>
          </a:p>
          <a:p>
            <a:pPr marL="609600" indent="-609600"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None/>
            </a:pPr>
            <a:r>
              <a:rPr lang="en-US" sz="2400">
                <a:latin typeface="Courier New" pitchFamily="-108" charset="0"/>
              </a:rPr>
              <a:t>	</a:t>
            </a:r>
          </a:p>
          <a:p>
            <a:pPr marL="609600" indent="-609600" eaLnBrk="1" hangingPunct="1">
              <a:lnSpc>
                <a:spcPct val="80000"/>
              </a:lnSpc>
              <a:buClr>
                <a:schemeClr val="tx1"/>
              </a:buClr>
              <a:buFont typeface="Wingdings" pitchFamily="-108" charset="2"/>
              <a:buNone/>
            </a:pPr>
            <a:endParaRPr lang="en-US" sz="2400"/>
          </a:p>
        </p:txBody>
      </p:sp>
      <p:sp>
        <p:nvSpPr>
          <p:cNvPr id="104243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6AB18CC-D0F4-F644-AAAC-6D71D67F92E3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18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8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53988" y="723900"/>
            <a:ext cx="8715375" cy="331788"/>
          </a:xfrm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 sz="3200"/>
              <a:t>DOS Memory after</a:t>
            </a:r>
            <a:r>
              <a:rPr lang="en-US" sz="3200" i="1"/>
              <a:t> Stoned</a:t>
            </a:r>
            <a:r>
              <a:rPr lang="en-US" sz="3200"/>
              <a:t> Infection</a:t>
            </a:r>
          </a:p>
        </p:txBody>
      </p:sp>
      <p:sp>
        <p:nvSpPr>
          <p:cNvPr id="1044485" name="Rectangle 3"/>
          <p:cNvSpPr>
            <a:spLocks noGrp="1" noChangeArrowheads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228600" y="1295400"/>
            <a:ext cx="2743200" cy="4800600"/>
          </a:xfrm>
          <a:noFill/>
        </p:spPr>
        <p:txBody>
          <a:bodyPr lIns="92075" tIns="46038" rIns="92075" bIns="46038"/>
          <a:lstStyle/>
          <a:p>
            <a:pPr marL="609600" indent="-609600" eaLnBrk="1" hangingPunct="1"/>
            <a:r>
              <a:rPr lang="en-US" sz="2800"/>
              <a:t>The Infect() function and the modified IVT are easily visible in this memory diagram:</a:t>
            </a:r>
          </a:p>
          <a:p>
            <a:pPr marL="609600" indent="-609600" eaLnBrk="1" hangingPunct="1">
              <a:buClr>
                <a:schemeClr val="tx1"/>
              </a:buClr>
              <a:buFont typeface="Wingdings" pitchFamily="-108" charset="2"/>
              <a:buNone/>
            </a:pPr>
            <a:endParaRPr lang="en-US" sz="2800"/>
          </a:p>
        </p:txBody>
      </p:sp>
      <p:graphicFrame>
        <p:nvGraphicFramePr>
          <p:cNvPr id="1044482" name="Object 2"/>
          <p:cNvGraphicFramePr>
            <a:graphicFrameLocks noGrp="1" noChangeAspect="1"/>
          </p:cNvGraphicFramePr>
          <p:nvPr>
            <p:ph sz="half" idx="2"/>
            <p:custDataLst>
              <p:tags r:id="rId4"/>
            </p:custDataLst>
          </p:nvPr>
        </p:nvGraphicFramePr>
        <p:xfrm>
          <a:off x="4400550" y="1041400"/>
          <a:ext cx="4049713" cy="535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02" name="Visio" r:id="rId7" imgW="5034701" imgH="6661080" progId="">
                  <p:embed/>
                </p:oleObj>
              </mc:Choice>
              <mc:Fallback>
                <p:oleObj name="Visio" r:id="rId7" imgW="5034701" imgH="66610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0550" y="1041400"/>
                        <a:ext cx="4049713" cy="535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FAA26D3D-D897-4be2-8F04-BA451C77F1D7}">
                          <ma14:placeholderFlag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48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15CC756-0F41-564D-9648-05A7E705B3E3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19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958C4D-41C1-6E4A-9F98-1B56F47ACE6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Start reading Chapter 4 of </a:t>
            </a:r>
            <a:r>
              <a:rPr lang="en-US" dirty="0" err="1" smtClean="0"/>
              <a:t>Szor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04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53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3988" y="723900"/>
            <a:ext cx="8715375" cy="331788"/>
          </a:xfrm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 i="1"/>
              <a:t>Stoned</a:t>
            </a:r>
            <a:r>
              <a:rPr lang="en-US"/>
              <a:t>: Stealth Features</a:t>
            </a:r>
          </a:p>
        </p:txBody>
      </p:sp>
      <p:sp>
        <p:nvSpPr>
          <p:cNvPr id="1044484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228600" y="1295400"/>
            <a:ext cx="8458200" cy="4724400"/>
          </a:xfrm>
          <a:noFill/>
        </p:spPr>
        <p:txBody>
          <a:bodyPr lIns="92075" tIns="46038" rIns="92075" bIns="46038"/>
          <a:lstStyle/>
          <a:p>
            <a:pPr marL="609600" indent="-609600" eaLnBrk="1" hangingPunct="1">
              <a:lnSpc>
                <a:spcPct val="90000"/>
              </a:lnSpc>
            </a:pPr>
            <a:r>
              <a:rPr lang="en-US" sz="2000" dirty="0"/>
              <a:t>The design incorporates </a:t>
            </a:r>
            <a:r>
              <a:rPr lang="en-US" sz="2000" i="1" dirty="0"/>
              <a:t>stealth</a:t>
            </a:r>
            <a:r>
              <a:rPr lang="en-US" sz="2000" dirty="0"/>
              <a:t> (i.e. attempts to evade detection) in several ways: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en-US" sz="2000" dirty="0"/>
              <a:t>It only tries to infect a new floppy when a disk read or write has been called for. User is expecting the noisy activity of the floppy drive at this point, but would be suspicious at other times.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en-US" sz="2000" dirty="0"/>
              <a:t>The Infect() function propagates the virus to the new floppy, but only displays the payload message, “Your Computer has been Stoned!”, every eighth time it infects a floppy.  This permits propagation to other users before the original user can react.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en-US" sz="2000" dirty="0"/>
              <a:t>The designer </a:t>
            </a:r>
            <a:r>
              <a:rPr lang="en-US" sz="2000" u="sng" dirty="0"/>
              <a:t>tried</a:t>
            </a:r>
            <a:r>
              <a:rPr lang="en-US" sz="2000" dirty="0"/>
              <a:t> to make it non-destructive, which makes it stealthier than a destructive virus.</a:t>
            </a:r>
          </a:p>
        </p:txBody>
      </p:sp>
      <p:sp>
        <p:nvSpPr>
          <p:cNvPr id="104653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12918BE-88A1-7D49-8096-978804230A37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20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3988" y="723900"/>
            <a:ext cx="8715375" cy="331788"/>
          </a:xfrm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 i="1"/>
              <a:t>Stoned</a:t>
            </a:r>
            <a:r>
              <a:rPr lang="en-US"/>
              <a:t>: Accidentally Destructive</a:t>
            </a:r>
          </a:p>
        </p:txBody>
      </p:sp>
      <p:sp>
        <p:nvSpPr>
          <p:cNvPr id="1048580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228600" y="1295400"/>
            <a:ext cx="8458200" cy="4724400"/>
          </a:xfrm>
          <a:noFill/>
        </p:spPr>
        <p:txBody>
          <a:bodyPr lIns="92075" tIns="46038" rIns="92075" bIns="46038"/>
          <a:lstStyle/>
          <a:p>
            <a:pPr marL="609600" indent="-609600" eaLnBrk="1" hangingPunct="1"/>
            <a:r>
              <a:rPr lang="en-US" sz="2800" dirty="0"/>
              <a:t>The original boot-strap loader was saved to the end of the 360KB floppy, on the last sector, which was never used on that size floppy diskette.</a:t>
            </a:r>
          </a:p>
          <a:p>
            <a:pPr marL="609600" indent="-609600" eaLnBrk="1" hangingPunct="1"/>
            <a:r>
              <a:rPr lang="en-US" sz="2800" dirty="0"/>
              <a:t>Unfortunately, after the virus spread, the 1.2MB 5-1/4” floppy was invented.</a:t>
            </a:r>
          </a:p>
          <a:p>
            <a:pPr marL="609600" indent="-609600" eaLnBrk="1" hangingPunct="1"/>
            <a:r>
              <a:rPr lang="en-US" sz="2800" dirty="0"/>
              <a:t>The sector to which the loader was saved was now in the middle of the disk, and destructive overwriting was now frequent.</a:t>
            </a:r>
          </a:p>
        </p:txBody>
      </p:sp>
      <p:sp>
        <p:nvSpPr>
          <p:cNvPr id="104857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9BC0B8B-9EE7-EE45-8007-B9950C0AD971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21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0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2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3988" y="723900"/>
            <a:ext cx="8715375" cy="331788"/>
          </a:xfrm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 i="1"/>
              <a:t>Stoned</a:t>
            </a:r>
            <a:r>
              <a:rPr lang="en-US"/>
              <a:t>: Virus Maintenance</a:t>
            </a:r>
          </a:p>
        </p:txBody>
      </p:sp>
      <p:sp>
        <p:nvSpPr>
          <p:cNvPr id="1048580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228600" y="1295400"/>
            <a:ext cx="8458200" cy="4724400"/>
          </a:xfrm>
          <a:noFill/>
        </p:spPr>
        <p:txBody>
          <a:bodyPr lIns="92075" tIns="46038" rIns="92075" bIns="46038"/>
          <a:lstStyle/>
          <a:p>
            <a:pPr marL="609600" indent="-609600" eaLnBrk="1" hangingPunct="1"/>
            <a:r>
              <a:rPr lang="en-US" sz="2800" dirty="0"/>
              <a:t>The 1.2MB floppy drive invention was addressed by new virus writers, who updated the </a:t>
            </a:r>
            <a:r>
              <a:rPr lang="en-US" sz="2800" i="1" dirty="0"/>
              <a:t>Stoned</a:t>
            </a:r>
            <a:r>
              <a:rPr lang="en-US" sz="2800" dirty="0"/>
              <a:t> virus to work correctly with both kinds of floppy drives.</a:t>
            </a:r>
          </a:p>
          <a:p>
            <a:pPr marL="609600" indent="-609600" eaLnBrk="1" hangingPunct="1"/>
            <a:r>
              <a:rPr lang="en-US" sz="2800" dirty="0"/>
              <a:t>By this time, it was common for PCs to boot first from the MBR on the hard disk, rather than from a floppy, so </a:t>
            </a:r>
            <a:r>
              <a:rPr lang="en-US" sz="2800" i="1" dirty="0"/>
              <a:t>Stoned</a:t>
            </a:r>
            <a:r>
              <a:rPr lang="en-US" sz="2800" dirty="0"/>
              <a:t> was updated again to infect the hard disk first and infect floppies from there as they were read and written by programs.</a:t>
            </a:r>
          </a:p>
        </p:txBody>
      </p:sp>
      <p:sp>
        <p:nvSpPr>
          <p:cNvPr id="105062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27DAA56-3DBE-D74E-90B5-EDFC42D2579A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22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0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67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3988" y="723900"/>
            <a:ext cx="8715375" cy="331788"/>
          </a:xfrm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 i="1"/>
              <a:t>Stoned</a:t>
            </a:r>
            <a:r>
              <a:rPr lang="en-US"/>
              <a:t>: Anti-Virus Detection</a:t>
            </a:r>
          </a:p>
        </p:txBody>
      </p:sp>
      <p:sp>
        <p:nvSpPr>
          <p:cNvPr id="1050628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228600" y="1295400"/>
            <a:ext cx="8458200" cy="4724400"/>
          </a:xfrm>
          <a:noFill/>
        </p:spPr>
        <p:txBody>
          <a:bodyPr lIns="92075" tIns="46038" rIns="92075" bIns="46038"/>
          <a:lstStyle/>
          <a:p>
            <a:pPr marL="609600" indent="-609600" eaLnBrk="1" hangingPunct="1"/>
            <a:r>
              <a:rPr lang="en-US" sz="2800"/>
              <a:t>How does anti-virus software detect a non-destructive virus with some stealthy features?</a:t>
            </a:r>
          </a:p>
          <a:p>
            <a:pPr marL="609600" indent="-609600" eaLnBrk="1" hangingPunct="1"/>
            <a:r>
              <a:rPr lang="en-US" sz="2800"/>
              <a:t>Every virus changes something in the system; this change should be detectable</a:t>
            </a:r>
          </a:p>
          <a:p>
            <a:pPr marL="609600" indent="-609600" eaLnBrk="1" hangingPunct="1"/>
            <a:r>
              <a:rPr lang="en-US" sz="2800"/>
              <a:t>Therefore, “undetectable viruses” are a myth</a:t>
            </a:r>
          </a:p>
          <a:p>
            <a:pPr marL="609600" indent="-609600" eaLnBrk="1" hangingPunct="1"/>
            <a:r>
              <a:rPr lang="en-US" sz="2800"/>
              <a:t>Stoned has made several key changes to the system that should be detectable</a:t>
            </a:r>
          </a:p>
        </p:txBody>
      </p:sp>
      <p:sp>
        <p:nvSpPr>
          <p:cNvPr id="105267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A740E24-39B1-1045-96DD-3F9D9BEC50CC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23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2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54722" name="Object 2"/>
          <p:cNvGraphicFramePr>
            <a:graphicFrameLocks noGrp="1" noChangeAspect="1"/>
          </p:cNvGraphicFramePr>
          <p:nvPr>
            <p:ph sz="quarter" idx="1"/>
            <p:custDataLst>
              <p:tags r:id="rId2"/>
            </p:custDataLst>
          </p:nvPr>
        </p:nvGraphicFramePr>
        <p:xfrm>
          <a:off x="2865438" y="762000"/>
          <a:ext cx="3992562" cy="528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42" name="Visio" r:id="rId5" imgW="5034701" imgH="6661080" progId="">
                  <p:embed/>
                </p:oleObj>
              </mc:Choice>
              <mc:Fallback>
                <p:oleObj name="Visio" r:id="rId5" imgW="5034701" imgH="66610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5438" y="762000"/>
                        <a:ext cx="3992562" cy="528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74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3988" y="723900"/>
            <a:ext cx="8715375" cy="331788"/>
          </a:xfrm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 i="1"/>
              <a:t>Stoned</a:t>
            </a:r>
            <a:r>
              <a:rPr lang="en-US"/>
              <a:t>: Detectable Changes</a:t>
            </a:r>
          </a:p>
        </p:txBody>
      </p:sp>
      <p:sp>
        <p:nvSpPr>
          <p:cNvPr id="1052676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228600" y="1295400"/>
            <a:ext cx="8458200" cy="4724400"/>
          </a:xfrm>
          <a:noFill/>
        </p:spPr>
        <p:txBody>
          <a:bodyPr lIns="92075" tIns="46038" rIns="92075" bIns="46038"/>
          <a:lstStyle/>
          <a:p>
            <a:pPr marL="609600" indent="-609600" eaLnBrk="1" hangingPunct="1">
              <a:buFontTx/>
              <a:buAutoNum type="arabicPeriod"/>
            </a:pPr>
            <a:r>
              <a:rPr lang="en-US" sz="2800" dirty="0"/>
              <a:t>The IVT entry for INT 13h has been “hooked”, i.e. changed to point to the virus version of the disk interrupt handler</a:t>
            </a:r>
            <a:r>
              <a:rPr lang="en-US" sz="2800" dirty="0" smtClean="0"/>
              <a:t>.</a:t>
            </a:r>
          </a:p>
          <a:p>
            <a:pPr marL="1158240" lvl="2" indent="-609600">
              <a:buFontTx/>
              <a:buAutoNum type="arabicPeriod"/>
            </a:pPr>
            <a:r>
              <a:rPr lang="en-US" sz="2200" dirty="0" smtClean="0"/>
              <a:t>I.e.,  </a:t>
            </a:r>
            <a:r>
              <a:rPr lang="en-US" sz="2200" dirty="0"/>
              <a:t>It is not pointing to a location between the INT 12h and INT 14h handlers any more.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sz="2800" dirty="0"/>
              <a:t>The available memory has been decreased by 2 KB, so that there is a 2 KB dead spot at the top of memory.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sz="2800" dirty="0"/>
              <a:t>The Infect() function can be found in this dead spot.</a:t>
            </a:r>
          </a:p>
        </p:txBody>
      </p:sp>
      <p:sp>
        <p:nvSpPr>
          <p:cNvPr id="105574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B5118CA-F5A2-B541-9359-5B0D5BA115BA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25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53988" y="723900"/>
            <a:ext cx="8715375" cy="331788"/>
          </a:xfrm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 i="1"/>
              <a:t>Stoned</a:t>
            </a:r>
            <a:r>
              <a:rPr lang="en-US"/>
              <a:t>: Detectable Changes</a:t>
            </a:r>
          </a:p>
        </p:txBody>
      </p:sp>
      <p:sp>
        <p:nvSpPr>
          <p:cNvPr id="1057797" name="Rectangle 3"/>
          <p:cNvSpPr>
            <a:spLocks noGrp="1" noChangeArrowheads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228600" y="1295400"/>
            <a:ext cx="2819400" cy="4724400"/>
          </a:xfrm>
          <a:noFill/>
        </p:spPr>
        <p:txBody>
          <a:bodyPr lIns="92075" tIns="46038" rIns="92075" bIns="46038"/>
          <a:lstStyle/>
          <a:p>
            <a:pPr marL="609600" indent="-609600" eaLnBrk="1" hangingPunct="1"/>
            <a:r>
              <a:rPr lang="en-US" sz="2800"/>
              <a:t>It is actually quite simple for anti-virus software to detect the first two changes:</a:t>
            </a:r>
          </a:p>
        </p:txBody>
      </p:sp>
      <p:graphicFrame>
        <p:nvGraphicFramePr>
          <p:cNvPr id="1057794" name="Object 2"/>
          <p:cNvGraphicFramePr>
            <a:graphicFrameLocks noGrp="1" noChangeAspect="1"/>
          </p:cNvGraphicFramePr>
          <p:nvPr>
            <p:ph sz="half" idx="2"/>
            <p:custDataLst>
              <p:tags r:id="rId4"/>
            </p:custDataLst>
          </p:nvPr>
        </p:nvGraphicFramePr>
        <p:xfrm>
          <a:off x="5005388" y="1485900"/>
          <a:ext cx="3444875" cy="455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814" name="Visio" r:id="rId7" imgW="5034701" imgH="6661080" progId="">
                  <p:embed/>
                </p:oleObj>
              </mc:Choice>
              <mc:Fallback>
                <p:oleObj name="Visio" r:id="rId7" imgW="5034701" imgH="66610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5388" y="1485900"/>
                        <a:ext cx="3444875" cy="4559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FAA26D3D-D897-4be2-8F04-BA451C77F1D7}">
                          <ma14:placeholderFlag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7795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8946817-7A36-5E47-859F-F898E7B055F9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26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4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3988" y="723900"/>
            <a:ext cx="8715375" cy="331788"/>
          </a:xfrm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/>
              <a:t>Detecting a Specific Virus</a:t>
            </a:r>
          </a:p>
        </p:txBody>
      </p:sp>
      <p:sp>
        <p:nvSpPr>
          <p:cNvPr id="1056772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228600" y="1295400"/>
            <a:ext cx="8305800" cy="4724400"/>
          </a:xfrm>
          <a:noFill/>
        </p:spPr>
        <p:txBody>
          <a:bodyPr lIns="92075" tIns="46038" rIns="92075" bIns="46038"/>
          <a:lstStyle/>
          <a:p>
            <a:pPr marL="609600" indent="-609600" eaLnBrk="1" hangingPunct="1"/>
            <a:r>
              <a:rPr lang="en-US" sz="2400" dirty="0"/>
              <a:t>Sometimes, it is sufficient for disinfection purposes to detect the system changes, without knowing which particular virus is infecting the system</a:t>
            </a:r>
          </a:p>
          <a:p>
            <a:pPr marL="990600" lvl="1" indent="-525463" eaLnBrk="1" hangingPunct="1">
              <a:buFont typeface="Verdana" pitchFamily="-108" charset="0"/>
              <a:buNone/>
            </a:pPr>
            <a:r>
              <a:rPr lang="en-US" sz="1800" dirty="0"/>
              <a:t>The IVT, PT and boot-strap loader can be repaired</a:t>
            </a:r>
          </a:p>
          <a:p>
            <a:pPr marL="990600" lvl="1" indent="-525463" eaLnBrk="1" hangingPunct="1">
              <a:buFont typeface="Verdana" pitchFamily="-108" charset="0"/>
              <a:buNone/>
            </a:pPr>
            <a:r>
              <a:rPr lang="en-US" sz="1800" dirty="0"/>
              <a:t>The system memory limit can be restored</a:t>
            </a:r>
          </a:p>
          <a:p>
            <a:pPr marL="990600" lvl="1" indent="-525463" eaLnBrk="1" hangingPunct="1">
              <a:buFont typeface="Verdana" pitchFamily="-108" charset="0"/>
              <a:buNone/>
            </a:pPr>
            <a:r>
              <a:rPr lang="en-US" sz="1800" dirty="0"/>
              <a:t>The dead spot in high memory, where the Infect() function resides, can be cleared out</a:t>
            </a:r>
          </a:p>
          <a:p>
            <a:pPr marL="990600" lvl="1" indent="-525463" eaLnBrk="1" hangingPunct="1">
              <a:buFont typeface="Verdana" pitchFamily="-108" charset="0"/>
              <a:buNone/>
            </a:pPr>
            <a:r>
              <a:rPr lang="en-US" sz="1800" dirty="0"/>
              <a:t>The virus disk interrupt handler can be cleared from memory</a:t>
            </a:r>
          </a:p>
          <a:p>
            <a:pPr marL="609600" indent="-609600" eaLnBrk="1" hangingPunct="1"/>
            <a:r>
              <a:rPr lang="en-US" sz="2400" dirty="0"/>
              <a:t>Anti-virus software often needs to know what virus infects the system, in order to know what damage to search for elsewhere</a:t>
            </a:r>
          </a:p>
        </p:txBody>
      </p:sp>
      <p:sp>
        <p:nvSpPr>
          <p:cNvPr id="105984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E7A4B4F-70A6-3E44-B996-E22F8DFB894D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27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3988" y="723900"/>
            <a:ext cx="8715375" cy="331788"/>
          </a:xfrm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/>
              <a:t>Detecting a Specific Virus</a:t>
            </a:r>
          </a:p>
        </p:txBody>
      </p:sp>
      <p:sp>
        <p:nvSpPr>
          <p:cNvPr id="1058820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228600" y="1295400"/>
            <a:ext cx="8305800" cy="4724400"/>
          </a:xfrm>
          <a:noFill/>
        </p:spPr>
        <p:txBody>
          <a:bodyPr lIns="92075" tIns="46038" rIns="92075" bIns="46038">
            <a:normAutofit/>
          </a:bodyPr>
          <a:lstStyle/>
          <a:p>
            <a:pPr marL="609600" indent="-609600" eaLnBrk="1" hangingPunct="1">
              <a:lnSpc>
                <a:spcPct val="90000"/>
              </a:lnSpc>
            </a:pPr>
            <a:r>
              <a:rPr lang="en-US" sz="2800" dirty="0"/>
              <a:t>The anti-virus software would need to analyze the code found in the dead spot in high memory in order to determine which virus has infected the system.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n-US" sz="2800" i="1" dirty="0" smtClean="0"/>
              <a:t>Pattern </a:t>
            </a:r>
            <a:r>
              <a:rPr lang="en-US" sz="2800" i="1" dirty="0"/>
              <a:t>matching</a:t>
            </a:r>
            <a:r>
              <a:rPr lang="en-US" sz="2800" dirty="0"/>
              <a:t>. </a:t>
            </a:r>
            <a:r>
              <a:rPr lang="en-US" sz="2800" dirty="0" smtClean="0"/>
              <a:t>Virus </a:t>
            </a:r>
            <a:r>
              <a:rPr lang="en-US" sz="2800" dirty="0"/>
              <a:t>pattern database for known viruses </a:t>
            </a:r>
            <a:r>
              <a:rPr lang="en-US" sz="2800" dirty="0" smtClean="0"/>
              <a:t>compared </a:t>
            </a:r>
            <a:r>
              <a:rPr lang="en-US" sz="2800" dirty="0"/>
              <a:t>to portions of the code found in the virus memory area</a:t>
            </a:r>
            <a:r>
              <a:rPr lang="en-US" sz="2800" dirty="0" smtClean="0"/>
              <a:t>.</a:t>
            </a:r>
          </a:p>
          <a:p>
            <a:pPr marL="883920" lvl="1" indent="-609600">
              <a:lnSpc>
                <a:spcPct val="90000"/>
              </a:lnSpc>
            </a:pPr>
            <a:r>
              <a:rPr lang="en-US" sz="2200" dirty="0" smtClean="0"/>
              <a:t>Research idea: are some representations better to match over than others; decompiling machine code to ???</a:t>
            </a:r>
            <a:endParaRPr lang="en-US" sz="2200" dirty="0"/>
          </a:p>
          <a:p>
            <a:pPr marL="609600" indent="-609600" eaLnBrk="1" hangingPunct="1">
              <a:lnSpc>
                <a:spcPct val="90000"/>
              </a:lnSpc>
            </a:pPr>
            <a:r>
              <a:rPr lang="en-US" sz="2800" dirty="0"/>
              <a:t>We will return to this topic in a </a:t>
            </a:r>
            <a:r>
              <a:rPr lang="en-US" sz="2800" dirty="0" smtClean="0"/>
              <a:t>week</a:t>
            </a:r>
            <a:endParaRPr lang="en-US" sz="2800" dirty="0"/>
          </a:p>
        </p:txBody>
      </p:sp>
      <p:sp>
        <p:nvSpPr>
          <p:cNvPr id="106189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57886CF-3876-E246-A6B4-25725F84AE36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28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93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3988" y="723900"/>
            <a:ext cx="8715375" cy="331788"/>
          </a:xfrm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/>
              <a:t>Preventing a </a:t>
            </a:r>
            <a:r>
              <a:rPr lang="en-US" i="1"/>
              <a:t>Stoned</a:t>
            </a:r>
            <a:r>
              <a:rPr lang="en-US"/>
              <a:t> Infection</a:t>
            </a:r>
          </a:p>
        </p:txBody>
      </p:sp>
      <p:sp>
        <p:nvSpPr>
          <p:cNvPr id="1063940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228600" y="1295400"/>
            <a:ext cx="8305800" cy="4724400"/>
          </a:xfrm>
        </p:spPr>
        <p:txBody>
          <a:bodyPr lIns="92075" tIns="46038" rIns="92075" bIns="46038">
            <a:normAutofit/>
          </a:bodyPr>
          <a:lstStyle/>
          <a:p>
            <a:pPr marL="609600" indent="-609600" eaLnBrk="1" hangingPunct="1">
              <a:lnSpc>
                <a:spcPct val="90000"/>
              </a:lnSpc>
            </a:pPr>
            <a:r>
              <a:rPr lang="en-US" sz="2400" dirty="0"/>
              <a:t>A simple technique for avoiding </a:t>
            </a:r>
            <a:r>
              <a:rPr lang="en-US" sz="2400" i="1" dirty="0"/>
              <a:t>Stoned</a:t>
            </a:r>
            <a:r>
              <a:rPr lang="en-US" sz="2400" dirty="0"/>
              <a:t> infections is to write-protect all bootable floppies.  Only bootable floppies have an MBR.  There is usually no need to write to a boot floppy anyway.</a:t>
            </a:r>
          </a:p>
          <a:p>
            <a:pPr marL="609600" indent="-609600"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000" dirty="0"/>
              <a:t>Now that floppy disk viruses are no longer a hot topic, most users have reverted to their old bad habits and do not follow this advice. User behavior is always a prime area of vulnerability!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n-US" sz="2400" dirty="0"/>
              <a:t>1993 freeware called PC Scavenger could replace your system MBR with a better MBR that prevents infection (by checking IVT and PT pointers, etc.)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n-US" sz="2400" dirty="0"/>
              <a:t>Modern anti-virus software has made the original floppy-disk-only version of </a:t>
            </a:r>
            <a:r>
              <a:rPr lang="en-US" sz="2400" i="1" dirty="0"/>
              <a:t>Stoned</a:t>
            </a:r>
            <a:r>
              <a:rPr lang="en-US" sz="2400" dirty="0"/>
              <a:t> extinct (but 90+ variants have arisen for hard disk MBRs!)</a:t>
            </a:r>
          </a:p>
        </p:txBody>
      </p:sp>
      <p:sp>
        <p:nvSpPr>
          <p:cNvPr id="106393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5AC3E65-E202-444E-B23E-044358A848D8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29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6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noFill/>
        </p:spPr>
        <p:txBody>
          <a:bodyPr lIns="92075" tIns="46038" rIns="92075" bIns="46038" anchor="b"/>
          <a:lstStyle/>
          <a:p>
            <a:pPr eaLnBrk="1" hangingPunct="1"/>
            <a:r>
              <a:rPr lang="en-US"/>
              <a:t>Virus Infection Techniques</a:t>
            </a:r>
          </a:p>
        </p:txBody>
      </p:sp>
      <p:sp>
        <p:nvSpPr>
          <p:cNvPr id="101376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CE2802E-0A3B-C34B-8035-D76FCCF9E953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3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  <p:sp>
        <p:nvSpPr>
          <p:cNvPr id="1013764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en-US"/>
              <a:t>We will survey common locations of virus infections:</a:t>
            </a:r>
          </a:p>
          <a:p>
            <a:pPr lvl="1" eaLnBrk="1" hangingPunct="1">
              <a:buFont typeface="Verdana" pitchFamily="-108" charset="0"/>
              <a:buNone/>
            </a:pPr>
            <a:r>
              <a:rPr lang="en-US"/>
              <a:t>MBR (Master Boot Record)</a:t>
            </a:r>
          </a:p>
          <a:p>
            <a:pPr lvl="1" eaLnBrk="1" hangingPunct="1">
              <a:buFont typeface="Verdana" pitchFamily="-108" charset="0"/>
              <a:buNone/>
            </a:pPr>
            <a:r>
              <a:rPr lang="en-US"/>
              <a:t>Boot sector</a:t>
            </a:r>
          </a:p>
          <a:p>
            <a:pPr lvl="1" eaLnBrk="1" hangingPunct="1">
              <a:buFont typeface="Verdana" pitchFamily="-108" charset="0"/>
              <a:buNone/>
            </a:pPr>
            <a:r>
              <a:rPr lang="en-US"/>
              <a:t>Executable files (*.EXE, *.COM, *.BAT, etc.)</a:t>
            </a:r>
          </a:p>
          <a:p>
            <a:pPr eaLnBrk="1" hangingPunct="1"/>
            <a:r>
              <a:rPr lang="en-US"/>
              <a:t>Most of the examples of these viruses, especially the first two types, are from the DOS and floppy disk era</a:t>
            </a:r>
          </a:p>
          <a:p>
            <a:pPr eaLnBrk="1" hangingPunct="1"/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98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3988" y="723900"/>
            <a:ext cx="8715375" cy="331788"/>
          </a:xfrm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/>
              <a:t>Lessons from </a:t>
            </a:r>
            <a:r>
              <a:rPr lang="en-US" i="1"/>
              <a:t>Stoned</a:t>
            </a:r>
          </a:p>
        </p:txBody>
      </p:sp>
      <p:sp>
        <p:nvSpPr>
          <p:cNvPr id="1065988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228600" y="1295400"/>
            <a:ext cx="8305800" cy="4724400"/>
          </a:xfrm>
          <a:noFill/>
        </p:spPr>
        <p:txBody>
          <a:bodyPr lIns="92075" tIns="46038" rIns="92075" bIns="46038"/>
          <a:lstStyle/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en-US" sz="2800" dirty="0"/>
              <a:t>Boot-up time is a time of great vulnerability, because the boot-up software must have access to sensitive BIOS and hardware functions before the OS has even started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en-US" sz="2800" dirty="0"/>
              <a:t>User behavior is another type of vulnerability that is often found in combination with system vulnerabilities.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en-US" sz="2800" dirty="0"/>
              <a:t>A virus can be accidentally destructive, especially when hardware or OS assumptions are invalidated by changes occurring after virus creation. </a:t>
            </a:r>
          </a:p>
        </p:txBody>
      </p:sp>
      <p:sp>
        <p:nvSpPr>
          <p:cNvPr id="106598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4E593C2-6289-984D-A274-E8265B0F988F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30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98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03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3988" y="723900"/>
            <a:ext cx="8715375" cy="331788"/>
          </a:xfrm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/>
              <a:t>Lessons from </a:t>
            </a:r>
            <a:r>
              <a:rPr lang="en-US" i="1"/>
              <a:t>Stoned</a:t>
            </a:r>
          </a:p>
        </p:txBody>
      </p:sp>
      <p:sp>
        <p:nvSpPr>
          <p:cNvPr id="1068036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228600" y="1143000"/>
            <a:ext cx="5105400" cy="4953000"/>
          </a:xfrm>
          <a:noFill/>
        </p:spPr>
        <p:txBody>
          <a:bodyPr lIns="92075" tIns="46038" rIns="92075" bIns="46038"/>
          <a:lstStyle/>
          <a:p>
            <a:pPr marL="609600" indent="-609600" eaLnBrk="1" hangingPunct="1">
              <a:lnSpc>
                <a:spcPct val="90000"/>
              </a:lnSpc>
              <a:buFontTx/>
              <a:buAutoNum type="arabicPeriod" startAt="4"/>
            </a:pPr>
            <a:r>
              <a:rPr lang="en-US" sz="2400" dirty="0"/>
              <a:t>Virus creators often design stealth into their viruses, so that they have time to replicate before they are detected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 startAt="4"/>
            </a:pPr>
            <a:r>
              <a:rPr lang="en-US" sz="2400" dirty="0"/>
              <a:t>A virus writer community exists that maintains viruses and produces later variants of those viruses.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 startAt="4"/>
            </a:pPr>
            <a:r>
              <a:rPr lang="en-US" sz="2400" dirty="0"/>
              <a:t>There is, therefore, an </a:t>
            </a:r>
            <a:r>
              <a:rPr lang="en-US" sz="2400" u="sng" dirty="0"/>
              <a:t>ongoing battle</a:t>
            </a:r>
            <a:r>
              <a:rPr lang="en-US" sz="2400" dirty="0"/>
              <a:t> between the virus and anti-virus communities.</a:t>
            </a:r>
          </a:p>
        </p:txBody>
      </p:sp>
      <p:sp>
        <p:nvSpPr>
          <p:cNvPr id="106803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EEA6328-282F-E840-9BE2-7CF5A5A1F737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31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  <p:pic>
        <p:nvPicPr>
          <p:cNvPr id="1068037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5257800" y="4038600"/>
            <a:ext cx="1990725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8038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7486650" y="3810000"/>
            <a:ext cx="1657350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803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08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3988" y="723900"/>
            <a:ext cx="8715375" cy="331788"/>
          </a:xfrm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/>
              <a:t>Lessons from </a:t>
            </a:r>
            <a:r>
              <a:rPr lang="en-US" i="1"/>
              <a:t>Stoned</a:t>
            </a:r>
          </a:p>
        </p:txBody>
      </p:sp>
      <p:sp>
        <p:nvSpPr>
          <p:cNvPr id="1070084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228600" y="1295400"/>
            <a:ext cx="8305800" cy="4724400"/>
          </a:xfrm>
          <a:noFill/>
        </p:spPr>
        <p:txBody>
          <a:bodyPr lIns="92075" tIns="46038" rIns="92075" bIns="46038"/>
          <a:lstStyle/>
          <a:p>
            <a:pPr marL="609600" indent="-609600" eaLnBrk="1" hangingPunct="1">
              <a:lnSpc>
                <a:spcPct val="90000"/>
              </a:lnSpc>
              <a:buFontTx/>
              <a:buAutoNum type="arabicPeriod" startAt="7"/>
            </a:pPr>
            <a:r>
              <a:rPr lang="en-US" sz="2800" dirty="0"/>
              <a:t>Viruses must make changes to the system, so they </a:t>
            </a:r>
            <a:r>
              <a:rPr lang="en-US" sz="2800" u="sng" dirty="0"/>
              <a:t>must</a:t>
            </a:r>
            <a:r>
              <a:rPr lang="en-US" sz="2800" dirty="0"/>
              <a:t> be detectable.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 startAt="7"/>
            </a:pPr>
            <a:r>
              <a:rPr lang="en-US" sz="2800" dirty="0"/>
              <a:t>The undetectable super-virus is a myth!</a:t>
            </a:r>
          </a:p>
        </p:txBody>
      </p:sp>
      <p:sp>
        <p:nvSpPr>
          <p:cNvPr id="107008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3CE3130-A8DE-1B45-9F83-0F6EE5B479C8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32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0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008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958C4D-41C1-6E4A-9F98-1B56F47ACE6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Midterm 1 on March 1 (Wednesday)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794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13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/>
              <a:t>MBR Infection Techniques</a:t>
            </a:r>
          </a:p>
        </p:txBody>
      </p:sp>
      <p:sp>
        <p:nvSpPr>
          <p:cNvPr id="1072132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153988" y="1485900"/>
            <a:ext cx="8483600" cy="4559300"/>
          </a:xfrm>
          <a:noFill/>
        </p:spPr>
        <p:txBody>
          <a:bodyPr lIns="92075" tIns="46038" rIns="92075" bIns="46038"/>
          <a:lstStyle/>
          <a:p>
            <a:pPr marL="609600" indent="-609600" eaLnBrk="1" hangingPunct="1">
              <a:buFontTx/>
              <a:buAutoNum type="arabicPeriod"/>
            </a:pPr>
            <a:r>
              <a:rPr lang="en-US" sz="2800"/>
              <a:t>Save the bootstrap loader code elsewhere on disk, replace it with virus startup code, leave PT entries alone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sz="2800">
                <a:solidFill>
                  <a:srgbClr val="FF3300"/>
                </a:solidFill>
              </a:rPr>
              <a:t>Overwrite bootstrap loader code without saving it, leave PT entries alone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sz="2800"/>
              <a:t>Change only the PT entries (to point to virus code), leave the bootstrap loader alone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sz="2800"/>
              <a:t>Save entire MBR (loader and PT) to end of disk, replace with virus version</a:t>
            </a:r>
          </a:p>
        </p:txBody>
      </p:sp>
      <p:sp>
        <p:nvSpPr>
          <p:cNvPr id="107213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8B29E72-ED79-8242-A63F-0C0D1792D1FC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34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17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/>
              <a:t>Overwriting the Loader</a:t>
            </a:r>
          </a:p>
        </p:txBody>
      </p:sp>
      <p:sp>
        <p:nvSpPr>
          <p:cNvPr id="1074180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153988" y="1485900"/>
            <a:ext cx="8483600" cy="4559300"/>
          </a:xfrm>
          <a:noFill/>
        </p:spPr>
        <p:txBody>
          <a:bodyPr lIns="92075" tIns="46038" rIns="92075" bIns="46038"/>
          <a:lstStyle/>
          <a:p>
            <a:pPr marL="609600" indent="-609600" eaLnBrk="1" hangingPunct="1"/>
            <a:r>
              <a:rPr lang="en-US" sz="2800" i="1" dirty="0"/>
              <a:t>Azusa</a:t>
            </a:r>
            <a:r>
              <a:rPr lang="en-US" sz="2800" dirty="0"/>
              <a:t> virus in January, 1991, was one of the first to use this </a:t>
            </a:r>
            <a:r>
              <a:rPr lang="en-US" sz="2800" u="sng" dirty="0"/>
              <a:t>destructive</a:t>
            </a:r>
            <a:r>
              <a:rPr lang="en-US" sz="2800" dirty="0"/>
              <a:t> technique</a:t>
            </a:r>
          </a:p>
          <a:p>
            <a:pPr marL="609600" indent="-609600" eaLnBrk="1" hangingPunct="1"/>
            <a:r>
              <a:rPr lang="en-US" sz="2800" dirty="0"/>
              <a:t>Anti-virus software was unable to repair infected systems</a:t>
            </a:r>
          </a:p>
          <a:p>
            <a:pPr marL="609600" indent="-609600" eaLnBrk="1" hangingPunct="1"/>
            <a:r>
              <a:rPr lang="en-US" sz="2800" dirty="0"/>
              <a:t>Solution: </a:t>
            </a:r>
            <a:r>
              <a:rPr lang="en-US" sz="2800" dirty="0" smtClean="0"/>
              <a:t> Anti</a:t>
            </a:r>
            <a:r>
              <a:rPr lang="en-US" sz="2800" dirty="0"/>
              <a:t>-virus software was updated to include a generic boot-strap loader that could be written over the virus loader, restoring the system to its initial MBR state</a:t>
            </a:r>
          </a:p>
        </p:txBody>
      </p:sp>
      <p:sp>
        <p:nvSpPr>
          <p:cNvPr id="107417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014EB8AF-74A8-944D-B217-C95A8CE52C7A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35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22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/>
              <a:t>MBR Infection Techniques</a:t>
            </a:r>
          </a:p>
        </p:txBody>
      </p:sp>
      <p:sp>
        <p:nvSpPr>
          <p:cNvPr id="1076228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153988" y="1485900"/>
            <a:ext cx="8483600" cy="4559300"/>
          </a:xfrm>
          <a:noFill/>
        </p:spPr>
        <p:txBody>
          <a:bodyPr lIns="92075" tIns="46038" rIns="92075" bIns="46038"/>
          <a:lstStyle/>
          <a:p>
            <a:pPr marL="609600" indent="-609600" eaLnBrk="1" hangingPunct="1">
              <a:buFontTx/>
              <a:buAutoNum type="arabicPeriod"/>
            </a:pPr>
            <a:r>
              <a:rPr lang="en-US" sz="2800"/>
              <a:t>Save the bootstrap loader code elsewhere on disk, replace it with virus startup code, leave PT entries alone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sz="2800"/>
              <a:t>Overwrite bootstrap loader code without saving it, leave PT entries alone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sz="2800">
                <a:solidFill>
                  <a:srgbClr val="FF3300"/>
                </a:solidFill>
              </a:rPr>
              <a:t>Change only the PT entries (to point to virus code), leave the bootstrap loader alone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sz="2800"/>
              <a:t>Save entire MBR (loader and PT) to end of disk, replace with virus version</a:t>
            </a:r>
          </a:p>
        </p:txBody>
      </p:sp>
      <p:sp>
        <p:nvSpPr>
          <p:cNvPr id="107622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CCB38DC-D6CA-1546-8B2D-E1E4E35BB577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36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27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/>
              <a:t>Altering the Partition Table</a:t>
            </a:r>
          </a:p>
        </p:txBody>
      </p:sp>
      <p:sp>
        <p:nvSpPr>
          <p:cNvPr id="1078277" name="Rectangle 3"/>
          <p:cNvSpPr>
            <a:spLocks noGrp="1" noChangeArrowheads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153988" y="1485900"/>
            <a:ext cx="3240087" cy="4559300"/>
          </a:xfrm>
          <a:noFill/>
        </p:spPr>
        <p:txBody>
          <a:bodyPr lIns="92075" tIns="46038" rIns="92075" bIns="46038"/>
          <a:lstStyle/>
          <a:p>
            <a:pPr marL="609600" indent="-609600" eaLnBrk="1" hangingPunct="1"/>
            <a:r>
              <a:rPr lang="en-US" sz="2400"/>
              <a:t>1991 Russian virus </a:t>
            </a:r>
            <a:r>
              <a:rPr lang="en-US" sz="2400" i="1"/>
              <a:t>Starship</a:t>
            </a:r>
            <a:r>
              <a:rPr lang="en-US" sz="2400"/>
              <a:t> was among the first to make the partition table point to the virus rather than the boot sector, by changing only 3 bytes in the PT:</a:t>
            </a:r>
          </a:p>
        </p:txBody>
      </p:sp>
      <p:graphicFrame>
        <p:nvGraphicFramePr>
          <p:cNvPr id="1078274" name="Object 2"/>
          <p:cNvGraphicFramePr>
            <a:graphicFrameLocks noGrp="1" noChangeAspect="1"/>
          </p:cNvGraphicFramePr>
          <p:nvPr>
            <p:ph sz="half" idx="2"/>
            <p:custDataLst>
              <p:tags r:id="rId4"/>
            </p:custDataLst>
          </p:nvPr>
        </p:nvGraphicFramePr>
        <p:xfrm>
          <a:off x="4587875" y="1717675"/>
          <a:ext cx="4281488" cy="409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294" name="Visio" r:id="rId7" imgW="5530113" imgH="5289283" progId="">
                  <p:embed/>
                </p:oleObj>
              </mc:Choice>
              <mc:Fallback>
                <p:oleObj name="Visio" r:id="rId7" imgW="5530113" imgH="5289283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75" y="1717675"/>
                        <a:ext cx="4281488" cy="4094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FAA26D3D-D897-4be2-8F04-BA451C77F1D7}">
                          <ma14:placeholderFlag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8275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40A121C-E3B5-FA4F-9801-5DC46D183637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37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  <p:sp>
        <p:nvSpPr>
          <p:cNvPr id="2" name="Oval Callout 1"/>
          <p:cNvSpPr/>
          <p:nvPr/>
        </p:nvSpPr>
        <p:spPr>
          <a:xfrm>
            <a:off x="381000" y="5181600"/>
            <a:ext cx="3124200" cy="1143000"/>
          </a:xfrm>
          <a:prstGeom prst="wedgeEllipseCallout">
            <a:avLst>
              <a:gd name="adj1" fmla="val 86010"/>
              <a:gd name="adj2" fmla="val -1268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Verdana" pitchFamily="-108" charset="0"/>
                <a:ea typeface="ＭＳ Ｐゴシック" pitchFamily="-108" charset="-128"/>
                <a:cs typeface="ＭＳ Ｐゴシック" pitchFamily="-108" charset="-128"/>
              </a:rPr>
              <a:t>Original boot sector is now in an unreachable dead spot on the disk.</a:t>
            </a:r>
            <a:endParaRPr lang="en-US" sz="1400" dirty="0">
              <a:latin typeface="Verdana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32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3988" y="723900"/>
            <a:ext cx="8715375" cy="365125"/>
          </a:xfrm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/>
              <a:t>Detecting an Altered PT</a:t>
            </a:r>
          </a:p>
        </p:txBody>
      </p:sp>
      <p:sp>
        <p:nvSpPr>
          <p:cNvPr id="1080324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153988" y="1485900"/>
            <a:ext cx="8405812" cy="4559300"/>
          </a:xfrm>
          <a:noFill/>
        </p:spPr>
        <p:txBody>
          <a:bodyPr lIns="92075" tIns="46038" rIns="92075" bIns="46038"/>
          <a:lstStyle/>
          <a:p>
            <a:pPr marL="609600" indent="-609600" eaLnBrk="1" hangingPunct="1"/>
            <a:r>
              <a:rPr lang="en-US" sz="2800"/>
              <a:t>Anti-virus software can analyze boot sectors to detect virus operations within it (e.g. hooking an interrupt)</a:t>
            </a:r>
          </a:p>
          <a:p>
            <a:pPr marL="609600" indent="-609600" eaLnBrk="1" hangingPunct="1"/>
            <a:r>
              <a:rPr lang="en-US" sz="2800"/>
              <a:t>The bypassed boot sector can be detected by noticing that the PT entries leave an unreachable region on the disk</a:t>
            </a:r>
          </a:p>
          <a:p>
            <a:pPr marL="609600" indent="-609600" eaLnBrk="1" hangingPunct="1"/>
            <a:r>
              <a:rPr lang="en-US" sz="2800"/>
              <a:t>The unreachable region can be analyzed to confirm that it is a valid boot sector</a:t>
            </a:r>
          </a:p>
        </p:txBody>
      </p:sp>
      <p:sp>
        <p:nvSpPr>
          <p:cNvPr id="108032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3CAC41A-D123-8246-94B2-4564A59825DD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38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37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/>
              <a:t>MBR Infection Techniques</a:t>
            </a:r>
          </a:p>
        </p:txBody>
      </p:sp>
      <p:sp>
        <p:nvSpPr>
          <p:cNvPr id="1082372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153988" y="1485900"/>
            <a:ext cx="8483600" cy="4559300"/>
          </a:xfrm>
          <a:noFill/>
        </p:spPr>
        <p:txBody>
          <a:bodyPr lIns="92075" tIns="46038" rIns="92075" bIns="46038"/>
          <a:lstStyle/>
          <a:p>
            <a:pPr marL="609600" indent="-609600" eaLnBrk="1" hangingPunct="1">
              <a:buFontTx/>
              <a:buAutoNum type="arabicPeriod"/>
            </a:pPr>
            <a:r>
              <a:rPr lang="en-US" sz="2800"/>
              <a:t>Save the bootstrap loader code elsewhere on disk, replace it with virus startup code, leave PT entries alone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sz="2800"/>
              <a:t>Overwrite bootstrap loader code without saving it, leave PT entries alone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sz="2800"/>
              <a:t>Change only the PT entries (to point to virus code), leave the bootstrap loader alone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sz="2800">
                <a:solidFill>
                  <a:srgbClr val="FF3300"/>
                </a:solidFill>
              </a:rPr>
              <a:t>Save entire MBR (loader and PT) to end of disk, replace with virus version</a:t>
            </a:r>
          </a:p>
        </p:txBody>
      </p:sp>
      <p:sp>
        <p:nvSpPr>
          <p:cNvPr id="108237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03C1E97-1F9A-D748-A64A-949F9E735B45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39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noFill/>
        </p:spPr>
        <p:txBody>
          <a:bodyPr lIns="92075" tIns="46038" rIns="92075" bIns="46038" anchor="b"/>
          <a:lstStyle/>
          <a:p>
            <a:pPr eaLnBrk="1" hangingPunct="1"/>
            <a:r>
              <a:rPr lang="en-US"/>
              <a:t>Why Study Older Viruses?</a:t>
            </a:r>
          </a:p>
        </p:txBody>
      </p:sp>
      <p:sp>
        <p:nvSpPr>
          <p:cNvPr id="101581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0BFB43A-F484-A846-BAC7-81AF5842F381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4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  <p:sp>
        <p:nvSpPr>
          <p:cNvPr id="1015812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noFill/>
        </p:spPr>
        <p:txBody>
          <a:bodyPr lIns="92075" tIns="46038" rIns="92075" bIns="46038"/>
          <a:lstStyle/>
          <a:p>
            <a:pPr marL="609600" indent="-609600" eaLnBrk="1" hangingPunct="1"/>
            <a:r>
              <a:rPr lang="en-US" sz="2800"/>
              <a:t>Vulnerabilities remain very similar over time, along with the means to exploit them and defend against them</a:t>
            </a:r>
          </a:p>
          <a:p>
            <a:pPr marL="609600" indent="-609600" eaLnBrk="1" hangingPunct="1"/>
            <a:r>
              <a:rPr lang="en-US" sz="2800"/>
              <a:t>Modern Internet worms differ mainly in the use of the internet for transport, and are otherwise similar to older viruses</a:t>
            </a:r>
          </a:p>
          <a:p>
            <a:pPr marL="609600" indent="-609600" eaLnBrk="1" hangingPunct="1"/>
            <a:r>
              <a:rPr lang="en-US" sz="2800"/>
              <a:t>Older viruses illustrate the virus vs. antivirus battle over many generations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41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3988" y="723900"/>
            <a:ext cx="8715375" cy="398463"/>
          </a:xfrm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/>
              <a:t>Saving the Entire MBR</a:t>
            </a:r>
          </a:p>
        </p:txBody>
      </p:sp>
      <p:sp>
        <p:nvSpPr>
          <p:cNvPr id="1084420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153988" y="1485900"/>
            <a:ext cx="8483600" cy="4559300"/>
          </a:xfrm>
          <a:noFill/>
        </p:spPr>
        <p:txBody>
          <a:bodyPr lIns="92075" tIns="46038" rIns="92075" bIns="46038"/>
          <a:lstStyle/>
          <a:p>
            <a:pPr marL="609600" indent="-609600" eaLnBrk="1" hangingPunct="1"/>
            <a:r>
              <a:rPr lang="en-US" sz="2400" i="1"/>
              <a:t>Tequila</a:t>
            </a:r>
            <a:r>
              <a:rPr lang="en-US" sz="2400"/>
              <a:t> virus is a 1991 example. It saved the entire MBR to the end of the hard disk, then altered the PT entries to make that area a dead spot that could not be overwritten.</a:t>
            </a:r>
          </a:p>
          <a:p>
            <a:pPr marL="609600" indent="-609600" eaLnBrk="1" hangingPunct="1"/>
            <a:r>
              <a:rPr lang="en-US" sz="2400"/>
              <a:t>Also kept a copy of itself in the dead spot, safe from overwriting</a:t>
            </a:r>
          </a:p>
          <a:p>
            <a:pPr marL="609600" indent="-609600" eaLnBrk="1" hangingPunct="1"/>
            <a:r>
              <a:rPr lang="en-US" sz="2400"/>
              <a:t>Seems to have saved the MBR to permit system repair (i.e. tried to be nondestructive)</a:t>
            </a:r>
          </a:p>
          <a:p>
            <a:pPr marL="609600" indent="-609600" eaLnBrk="1" hangingPunct="1"/>
            <a:r>
              <a:rPr lang="en-US" sz="2400"/>
              <a:t>Hooked the disk interrupt, spread itself through floppies and *.EXE files</a:t>
            </a:r>
          </a:p>
        </p:txBody>
      </p:sp>
      <p:sp>
        <p:nvSpPr>
          <p:cNvPr id="108441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9721411-9B3E-324F-8B9C-A6C86D8EADF9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40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46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3988" y="723900"/>
            <a:ext cx="8715375" cy="398463"/>
          </a:xfrm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 i="1"/>
              <a:t>Tequila</a:t>
            </a:r>
            <a:r>
              <a:rPr lang="en-US"/>
              <a:t> Stealth Techniques</a:t>
            </a:r>
          </a:p>
        </p:txBody>
      </p:sp>
      <p:sp>
        <p:nvSpPr>
          <p:cNvPr id="1086468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153988" y="1485900"/>
            <a:ext cx="8483600" cy="4559300"/>
          </a:xfrm>
          <a:noFill/>
        </p:spPr>
        <p:txBody>
          <a:bodyPr lIns="92075" tIns="46038" rIns="92075" bIns="46038"/>
          <a:lstStyle/>
          <a:p>
            <a:pPr marL="609600" indent="-609600" eaLnBrk="1" hangingPunct="1">
              <a:lnSpc>
                <a:spcPct val="80000"/>
              </a:lnSpc>
            </a:pPr>
            <a:r>
              <a:rPr lang="en-US" sz="2400" i="1" dirty="0"/>
              <a:t>Tequila</a:t>
            </a:r>
            <a:r>
              <a:rPr lang="en-US" sz="2400" dirty="0"/>
              <a:t> made many changes that should be visible to anti-virus software or even to system users: </a:t>
            </a:r>
            <a:endParaRPr lang="en-US" sz="2400" dirty="0" smtClean="0"/>
          </a:p>
          <a:p>
            <a:pPr marL="883920" lvl="1" indent="-609600">
              <a:lnSpc>
                <a:spcPct val="80000"/>
              </a:lnSpc>
            </a:pPr>
            <a:r>
              <a:rPr lang="en-US" sz="2100" dirty="0" smtClean="0"/>
              <a:t>*</a:t>
            </a:r>
            <a:r>
              <a:rPr lang="en-US" sz="2100" dirty="0"/>
              <a:t>.EXE files got bigger because of infection, the files have been modified recently, etc.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sz="2400" i="1" dirty="0"/>
              <a:t>Tequila</a:t>
            </a:r>
            <a:r>
              <a:rPr lang="en-US" sz="2400" dirty="0"/>
              <a:t> hooks the interrupt used to access file sizes</a:t>
            </a:r>
            <a:r>
              <a:rPr lang="en-US" sz="2400" dirty="0" smtClean="0"/>
              <a:t>.</a:t>
            </a:r>
          </a:p>
          <a:p>
            <a:pPr marL="883920" lvl="1" indent="-609600">
              <a:lnSpc>
                <a:spcPct val="80000"/>
              </a:lnSpc>
            </a:pPr>
            <a:r>
              <a:rPr lang="en-US" sz="2100" dirty="0" smtClean="0"/>
              <a:t> </a:t>
            </a:r>
            <a:r>
              <a:rPr lang="en-US" sz="2100" dirty="0"/>
              <a:t>When a DIR command runs, it reports the original file sizes, not the larger infected size, because the disk file size has been hooked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sz="2400" i="1" dirty="0"/>
              <a:t>Tequila</a:t>
            </a:r>
            <a:r>
              <a:rPr lang="en-US" sz="2400" dirty="0"/>
              <a:t> keeps the file modified date from changing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sz="2400" dirty="0"/>
              <a:t>It lies dormant for four months after infection, so that users will not be able to identify which recent diskette must have carried the infection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sz="2400" i="1" dirty="0"/>
              <a:t>Tequila</a:t>
            </a:r>
            <a:r>
              <a:rPr lang="en-US" sz="2400" dirty="0"/>
              <a:t> was also nicknamed </a:t>
            </a:r>
            <a:r>
              <a:rPr lang="en-US" sz="2400" i="1" dirty="0"/>
              <a:t>Stealth</a:t>
            </a:r>
            <a:r>
              <a:rPr lang="en-US" sz="2400" dirty="0"/>
              <a:t> at one time</a:t>
            </a:r>
          </a:p>
        </p:txBody>
      </p:sp>
      <p:sp>
        <p:nvSpPr>
          <p:cNvPr id="108646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A31A45C-F88C-8548-A086-3B676AE0C523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41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51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3988" y="723900"/>
            <a:ext cx="8715375" cy="398463"/>
          </a:xfrm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 sz="3200" i="1"/>
              <a:t>Tequila</a:t>
            </a:r>
            <a:r>
              <a:rPr lang="en-US" sz="3200"/>
              <a:t> Awakes After 4 Months</a:t>
            </a:r>
          </a:p>
        </p:txBody>
      </p:sp>
      <p:sp>
        <p:nvSpPr>
          <p:cNvPr id="1088516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153988" y="1485900"/>
            <a:ext cx="8483600" cy="1465263"/>
          </a:xfrm>
          <a:noFill/>
        </p:spPr>
        <p:txBody>
          <a:bodyPr lIns="92075" tIns="46038" rIns="92075" bIns="46038"/>
          <a:lstStyle/>
          <a:p>
            <a:pPr marL="609600" indent="-609600" eaLnBrk="1" hangingPunct="1">
              <a:lnSpc>
                <a:spcPct val="90000"/>
              </a:lnSpc>
            </a:pPr>
            <a:r>
              <a:rPr lang="en-US" sz="2000"/>
              <a:t>After its four month dormant period, Tequila generates a crude, block-pixel random fractal picture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n-US" sz="2000"/>
              <a:t>It has had four months to spread, so it is no longer necessary to remain stealthy</a:t>
            </a:r>
          </a:p>
        </p:txBody>
      </p:sp>
      <p:sp>
        <p:nvSpPr>
          <p:cNvPr id="108851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944A637-3CE6-DA43-8754-A473709B9ED4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42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  <p:pic>
        <p:nvPicPr>
          <p:cNvPr id="1088517" name="Picture 4" descr="tequila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1752600" y="3276600"/>
            <a:ext cx="534352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56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3988" y="723900"/>
            <a:ext cx="8715375" cy="398463"/>
          </a:xfrm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/>
              <a:t>Detecting</a:t>
            </a:r>
            <a:r>
              <a:rPr lang="en-US" i="1"/>
              <a:t> Tequila</a:t>
            </a:r>
            <a:endParaRPr lang="en-US"/>
          </a:p>
        </p:txBody>
      </p:sp>
      <p:sp>
        <p:nvSpPr>
          <p:cNvPr id="1090564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153988" y="1485900"/>
            <a:ext cx="8483600" cy="4559300"/>
          </a:xfrm>
          <a:noFill/>
        </p:spPr>
        <p:txBody>
          <a:bodyPr lIns="92075" tIns="46038" rIns="92075" bIns="46038"/>
          <a:lstStyle/>
          <a:p>
            <a:pPr marL="609600" indent="-609600" eaLnBrk="1" hangingPunct="1"/>
            <a:r>
              <a:rPr lang="en-US" sz="2800"/>
              <a:t>Despite its stealth, </a:t>
            </a:r>
            <a:r>
              <a:rPr lang="en-US" sz="2800" i="1"/>
              <a:t>Tequila</a:t>
            </a:r>
            <a:r>
              <a:rPr lang="en-US" sz="2800"/>
              <a:t> still leaves traces of its infection: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sz="2800"/>
              <a:t>The total system memory has been reduced, because </a:t>
            </a:r>
            <a:r>
              <a:rPr lang="en-US" sz="2800" i="1"/>
              <a:t>Tequila</a:t>
            </a:r>
            <a:r>
              <a:rPr lang="en-US" sz="2800"/>
              <a:t>, along with </a:t>
            </a:r>
            <a:r>
              <a:rPr lang="en-US" sz="2800" i="1"/>
              <a:t>Stoned</a:t>
            </a:r>
            <a:r>
              <a:rPr lang="en-US" sz="2800"/>
              <a:t> and many other DOS viruses, allocated itself into a memory block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sz="2800"/>
              <a:t>The PT entries have been modified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sz="2800"/>
              <a:t>There is a dead spot at the end of the disk in which </a:t>
            </a:r>
            <a:r>
              <a:rPr lang="en-US" sz="2800" i="1"/>
              <a:t>Tequila</a:t>
            </a:r>
            <a:r>
              <a:rPr lang="en-US" sz="2800"/>
              <a:t> and the original MBR lie</a:t>
            </a:r>
          </a:p>
        </p:txBody>
      </p:sp>
      <p:sp>
        <p:nvSpPr>
          <p:cNvPr id="109056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8957655-B06F-8441-BD86-D155BBDB398C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43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61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3988" y="723900"/>
            <a:ext cx="8715375" cy="398463"/>
          </a:xfrm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/>
              <a:t>Boot Sector Viruses</a:t>
            </a:r>
          </a:p>
        </p:txBody>
      </p:sp>
      <p:sp>
        <p:nvSpPr>
          <p:cNvPr id="1092612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153988" y="1485900"/>
            <a:ext cx="8483600" cy="4559300"/>
          </a:xfrm>
          <a:noFill/>
        </p:spPr>
        <p:txBody>
          <a:bodyPr lIns="92075" tIns="46038" rIns="92075" bIns="46038"/>
          <a:lstStyle/>
          <a:p>
            <a:pPr marL="609600" indent="-609600" eaLnBrk="1" hangingPunct="1"/>
            <a:r>
              <a:rPr lang="en-US" sz="2400"/>
              <a:t>A virus can modify the boot sector (first sector of active partition), leaving the MBR alone</a:t>
            </a:r>
          </a:p>
          <a:p>
            <a:pPr marL="609600" indent="-609600" eaLnBrk="1" hangingPunct="1"/>
            <a:r>
              <a:rPr lang="en-US" sz="2400"/>
              <a:t>The advantage is that detection is not as easy as noticing a modified boot-strap loader or PT entries; no dead spots on disk, etc.</a:t>
            </a:r>
          </a:p>
          <a:p>
            <a:pPr marL="609600" indent="-609600" eaLnBrk="1" hangingPunct="1"/>
            <a:r>
              <a:rPr lang="en-US" sz="2400"/>
              <a:t>Anti-virus code can still analyze the boot sector and detect code patterns that hook interrupts, etc.</a:t>
            </a:r>
          </a:p>
          <a:p>
            <a:pPr marL="609600" indent="-609600" eaLnBrk="1" hangingPunct="1"/>
            <a:r>
              <a:rPr lang="en-US" sz="2400"/>
              <a:t>1988 </a:t>
            </a:r>
            <a:r>
              <a:rPr lang="en-US" sz="2400" i="1"/>
              <a:t>Denzuko</a:t>
            </a:r>
            <a:r>
              <a:rPr lang="en-US" sz="2400"/>
              <a:t> virus is early example</a:t>
            </a:r>
          </a:p>
          <a:p>
            <a:pPr marL="990600" lvl="1" indent="-525463" eaLnBrk="1" hangingPunct="1">
              <a:buFont typeface="Verdana" pitchFamily="-108" charset="0"/>
              <a:buNone/>
            </a:pPr>
            <a:r>
              <a:rPr lang="en-US" sz="1800"/>
              <a:t>Also the first example of a competitive virus; it killed the </a:t>
            </a:r>
            <a:r>
              <a:rPr lang="en-US" sz="1800" i="1"/>
              <a:t>Brain</a:t>
            </a:r>
            <a:r>
              <a:rPr lang="en-US" sz="1800"/>
              <a:t> virus when it discovered they coexisted on a PC!</a:t>
            </a:r>
          </a:p>
        </p:txBody>
      </p:sp>
      <p:sp>
        <p:nvSpPr>
          <p:cNvPr id="109261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7943BE0-2A57-B24B-8871-8C309B533611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44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65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3988" y="723900"/>
            <a:ext cx="8715375" cy="398463"/>
          </a:xfrm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/>
              <a:t>Competitive Virus Question</a:t>
            </a:r>
          </a:p>
        </p:txBody>
      </p:sp>
      <p:sp>
        <p:nvSpPr>
          <p:cNvPr id="1094660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153988" y="1485900"/>
            <a:ext cx="8483600" cy="4559300"/>
          </a:xfrm>
          <a:noFill/>
        </p:spPr>
        <p:txBody>
          <a:bodyPr lIns="92075" tIns="46038" rIns="92075" bIns="46038"/>
          <a:lstStyle/>
          <a:p>
            <a:pPr marL="609600" indent="-609600" eaLnBrk="1" hangingPunct="1"/>
            <a:r>
              <a:rPr lang="en-US" sz="2800"/>
              <a:t>What are the possible motivations for a virus writer to make a competitive virus?</a:t>
            </a:r>
          </a:p>
        </p:txBody>
      </p:sp>
      <p:sp>
        <p:nvSpPr>
          <p:cNvPr id="109465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F74C74A-0237-BF4F-A3A9-D09B6AFBC14D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45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70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3988" y="723900"/>
            <a:ext cx="8715375" cy="398463"/>
          </a:xfrm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 b="1" dirty="0"/>
              <a:t>Memory Resident </a:t>
            </a:r>
            <a:r>
              <a:rPr lang="en-US" dirty="0"/>
              <a:t>Viruses</a:t>
            </a:r>
          </a:p>
        </p:txBody>
      </p:sp>
      <p:sp>
        <p:nvSpPr>
          <p:cNvPr id="1096708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153988" y="1485900"/>
            <a:ext cx="8483600" cy="4559300"/>
          </a:xfrm>
          <a:noFill/>
        </p:spPr>
        <p:txBody>
          <a:bodyPr lIns="92075" tIns="46038" rIns="92075" bIns="46038"/>
          <a:lstStyle/>
          <a:p>
            <a:pPr marL="609600" indent="-609600" eaLnBrk="1" hangingPunct="1">
              <a:lnSpc>
                <a:spcPct val="80000"/>
              </a:lnSpc>
            </a:pPr>
            <a:r>
              <a:rPr lang="en-US" sz="2400" dirty="0"/>
              <a:t>We already saw that </a:t>
            </a:r>
            <a:r>
              <a:rPr lang="en-US" sz="2400" i="1" dirty="0"/>
              <a:t>Stoned</a:t>
            </a:r>
            <a:r>
              <a:rPr lang="en-US" sz="2400" dirty="0"/>
              <a:t> and </a:t>
            </a:r>
            <a:r>
              <a:rPr lang="en-US" sz="2400" i="1" dirty="0"/>
              <a:t>Tequila</a:t>
            </a:r>
            <a:r>
              <a:rPr lang="en-US" sz="2400" dirty="0"/>
              <a:t> allocated a block of memory for themselves, reduced system memory available to protect their area, and executed “in the background” while DOS continued to operate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sz="2400" dirty="0"/>
              <a:t>This permits the virus to monitor system activity, being active while hooked interrupts execute, detecting that a floppy is being written and infecting it, or detecting that a *.EXE file is being accessed from the hard disk and infecting it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sz="2400" dirty="0"/>
              <a:t>Can also detect anti-virus code execution and attack it! More on this later.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sz="2400" dirty="0"/>
              <a:t>By contrast, a </a:t>
            </a:r>
            <a:r>
              <a:rPr lang="en-US" sz="2400" b="1" dirty="0"/>
              <a:t>file-resident</a:t>
            </a:r>
            <a:r>
              <a:rPr lang="en-US" sz="2400" dirty="0"/>
              <a:t> virus only executes when you execute that file.</a:t>
            </a:r>
          </a:p>
        </p:txBody>
      </p:sp>
      <p:sp>
        <p:nvSpPr>
          <p:cNvPr id="109670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DA8FED7-F7E9-AC4F-9F68-433A16A6E77F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46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75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3988" y="723900"/>
            <a:ext cx="8715375" cy="398463"/>
          </a:xfrm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 sz="3200"/>
              <a:t>Cleaning Memory Resident Viruses</a:t>
            </a:r>
          </a:p>
        </p:txBody>
      </p:sp>
      <p:sp>
        <p:nvSpPr>
          <p:cNvPr id="1098756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228600" y="1371600"/>
            <a:ext cx="8382000" cy="4648200"/>
          </a:xfrm>
          <a:noFill/>
        </p:spPr>
        <p:txBody>
          <a:bodyPr lIns="92075" tIns="46038" rIns="92075" bIns="46038"/>
          <a:lstStyle/>
          <a:p>
            <a:pPr marL="609600" indent="-609600" eaLnBrk="1" hangingPunct="1">
              <a:lnSpc>
                <a:spcPct val="80000"/>
              </a:lnSpc>
            </a:pPr>
            <a:r>
              <a:rPr lang="en-US" sz="2400" dirty="0"/>
              <a:t>Early anti-virus programs often repaired the MBR or boot sector and declared victory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sz="2400" dirty="0"/>
              <a:t>Memory-resident viruses were then designed to re-infect the MBR or boot sector after the anti-virus program finished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sz="2400" dirty="0"/>
              <a:t>Anti-virus code then evolved to scan memory, find the memory resident virus, zero it out, reallocate memory, and reboot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sz="2400" dirty="0" err="1"/>
              <a:t>Szor</a:t>
            </a:r>
            <a:r>
              <a:rPr lang="en-US" sz="2400" dirty="0"/>
              <a:t>, Chapter 12, has the gory details of memory scanning and disinfection.  Too much detail for this semester’s class</a:t>
            </a:r>
          </a:p>
          <a:p>
            <a:pPr marL="990600" lvl="1" indent="-525463" eaLnBrk="1" hangingPunct="1">
              <a:lnSpc>
                <a:spcPct val="80000"/>
              </a:lnSpc>
              <a:buFont typeface="Verdana" pitchFamily="-108" charset="0"/>
              <a:buNone/>
            </a:pPr>
            <a:r>
              <a:rPr lang="en-US" sz="1800" dirty="0"/>
              <a:t>Worth noting: Memory scanning and disinfection are not limited to the DOS era. These techniques are still required </a:t>
            </a:r>
            <a:r>
              <a:rPr lang="en-US" sz="1800" dirty="0" smtClean="0"/>
              <a:t>in current Windows </a:t>
            </a:r>
            <a:r>
              <a:rPr lang="en-US" sz="1800" dirty="0"/>
              <a:t>anti-virus software.</a:t>
            </a:r>
          </a:p>
        </p:txBody>
      </p:sp>
      <p:sp>
        <p:nvSpPr>
          <p:cNvPr id="109875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58B5D536-B71B-F84D-9C52-685AF7774853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47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80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3988" y="723900"/>
            <a:ext cx="8715375" cy="398463"/>
          </a:xfrm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/>
              <a:t>Multi-partite Viruses</a:t>
            </a:r>
          </a:p>
        </p:txBody>
      </p:sp>
      <p:sp>
        <p:nvSpPr>
          <p:cNvPr id="1100804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153988" y="1485900"/>
            <a:ext cx="8483600" cy="4559300"/>
          </a:xfrm>
          <a:noFill/>
        </p:spPr>
        <p:txBody>
          <a:bodyPr lIns="92075" tIns="46038" rIns="92075" bIns="46038"/>
          <a:lstStyle/>
          <a:p>
            <a:pPr marL="609600" indent="-609600" eaLnBrk="1" hangingPunct="1"/>
            <a:r>
              <a:rPr lang="en-US" sz="2400" dirty="0"/>
              <a:t>Some viruses infect executable programs, so that whenever they are run, the infection can replicate</a:t>
            </a:r>
          </a:p>
          <a:p>
            <a:pPr marL="609600" indent="-609600" eaLnBrk="1" hangingPunct="1"/>
            <a:r>
              <a:rPr lang="en-US" sz="2400" dirty="0"/>
              <a:t>Other viruses infect the MBR or boot sector, so that whenever the system boots, they become active</a:t>
            </a:r>
          </a:p>
          <a:p>
            <a:pPr marL="609600" indent="-609600" eaLnBrk="1" hangingPunct="1"/>
            <a:r>
              <a:rPr lang="en-US" sz="2400" dirty="0"/>
              <a:t>A multi-partite virus, such as </a:t>
            </a:r>
            <a:r>
              <a:rPr lang="en-US" sz="2400" i="1" dirty="0"/>
              <a:t>Tequila</a:t>
            </a:r>
            <a:r>
              <a:rPr lang="en-US" sz="2400" dirty="0"/>
              <a:t>, does </a:t>
            </a:r>
            <a:r>
              <a:rPr lang="en-US" sz="2400" u="sng" dirty="0"/>
              <a:t>both</a:t>
            </a:r>
            <a:r>
              <a:rPr lang="en-US" sz="2400" dirty="0"/>
              <a:t>. </a:t>
            </a:r>
            <a:endParaRPr lang="en-US" sz="2400" dirty="0" smtClean="0"/>
          </a:p>
          <a:p>
            <a:pPr marL="883920" lvl="1" indent="-609600"/>
            <a:r>
              <a:rPr lang="en-US" sz="2100" dirty="0" smtClean="0"/>
              <a:t>It </a:t>
            </a:r>
            <a:r>
              <a:rPr lang="en-US" sz="2100" dirty="0"/>
              <a:t>infects the MBR, hooks interrupts, makes itself memory resident, and also infects *.EXE files. </a:t>
            </a:r>
            <a:endParaRPr lang="en-US" sz="2100" dirty="0" smtClean="0"/>
          </a:p>
          <a:p>
            <a:pPr marL="883920" lvl="1" indent="-609600"/>
            <a:r>
              <a:rPr lang="en-US" sz="2100" dirty="0" smtClean="0"/>
              <a:t>Infection </a:t>
            </a:r>
            <a:r>
              <a:rPr lang="en-US" sz="2100" dirty="0"/>
              <a:t>can spread from the memory-resident virus OR from the *.EXE files to any floppy disks that are accessed by the system.</a:t>
            </a:r>
          </a:p>
        </p:txBody>
      </p:sp>
      <p:sp>
        <p:nvSpPr>
          <p:cNvPr id="110080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8F65C11-882D-0B4D-902D-02D12DA80B93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48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85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3988" y="723900"/>
            <a:ext cx="8715375" cy="398463"/>
          </a:xfrm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 sz="3200"/>
              <a:t>Disinfecting Multi-partite Viruses</a:t>
            </a:r>
          </a:p>
        </p:txBody>
      </p:sp>
      <p:sp>
        <p:nvSpPr>
          <p:cNvPr id="1102852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153988" y="1485900"/>
            <a:ext cx="8483600" cy="4559300"/>
          </a:xfrm>
          <a:noFill/>
        </p:spPr>
        <p:txBody>
          <a:bodyPr lIns="92075" tIns="46038" rIns="92075" bIns="46038"/>
          <a:lstStyle/>
          <a:p>
            <a:pPr marL="609600" indent="-609600" eaLnBrk="1" hangingPunct="1"/>
            <a:r>
              <a:rPr lang="en-US" sz="2400"/>
              <a:t>If anti-virus software repairs the MBR and cleans out the memory-resident virus, the system can still be infected when an infected *.EXE is invoked.</a:t>
            </a:r>
          </a:p>
          <a:p>
            <a:pPr marL="609600" indent="-609600" eaLnBrk="1" hangingPunct="1"/>
            <a:r>
              <a:rPr lang="en-US" sz="2400"/>
              <a:t>Likewise, if all *.EXE files were scanned and cleaned but the MBR or memory-resident virus code were not discovered, the *.EXE files will get re-infected almost immediately.</a:t>
            </a:r>
          </a:p>
          <a:p>
            <a:pPr marL="609600" indent="-609600" eaLnBrk="1" hangingPunct="1"/>
            <a:r>
              <a:rPr lang="en-US" sz="2400"/>
              <a:t>This is one example of why it is helpful for the anti-virus code to use patterns to detect exactly which virus is present, so that it knows all the system locations that are probably infected.</a:t>
            </a:r>
          </a:p>
        </p:txBody>
      </p:sp>
      <p:sp>
        <p:nvSpPr>
          <p:cNvPr id="110285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CF63C57-F7E7-F84B-8228-E237B38717EF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49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85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486775" cy="990600"/>
          </a:xfrm>
          <a:noFill/>
        </p:spPr>
        <p:txBody>
          <a:bodyPr lIns="92075" tIns="46038" rIns="92075" bIns="46038" anchor="b">
            <a:normAutofit/>
          </a:bodyPr>
          <a:lstStyle/>
          <a:p>
            <a:pPr eaLnBrk="1" hangingPunct="1"/>
            <a:r>
              <a:rPr lang="en-US" sz="2800" dirty="0"/>
              <a:t>Boot-up Infections and the PC Boot-up Sequence</a:t>
            </a:r>
          </a:p>
        </p:txBody>
      </p:sp>
      <p:sp>
        <p:nvSpPr>
          <p:cNvPr id="10178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86F5A4E-EF4E-CD45-BDA5-ABB22A16DCF7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5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  <p:sp>
        <p:nvSpPr>
          <p:cNvPr id="101786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53988" y="1600200"/>
            <a:ext cx="8715375" cy="4445000"/>
          </a:xfrm>
          <a:noFill/>
        </p:spPr>
        <p:txBody>
          <a:bodyPr lIns="92075" tIns="46038" rIns="92075" bIns="46038"/>
          <a:lstStyle/>
          <a:p>
            <a:pPr marL="609600" indent="-609600" eaLnBrk="1" hangingPunct="1"/>
            <a:r>
              <a:rPr lang="en-US"/>
              <a:t>PC boot-up sequence: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/>
              <a:t>BIOS searches for boot device (might be a diskette, hard disk, or CD-ROM)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/>
              <a:t>MBR (Master Boot Record) is read into memory from the beginning of the first disk partition; execution proceeds from memory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Master Boot Record Structure</a:t>
            </a:r>
          </a:p>
        </p:txBody>
      </p:sp>
      <p:pic>
        <p:nvPicPr>
          <p:cNvPr id="1110020" name="Picture 4" descr="mbr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2678430" y="1717992"/>
            <a:ext cx="3787140" cy="3939540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93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noFill/>
        </p:spPr>
        <p:txBody>
          <a:bodyPr lIns="92075" tIns="46038" rIns="92075" bIns="46038" anchor="b"/>
          <a:lstStyle/>
          <a:p>
            <a:pPr eaLnBrk="1" hangingPunct="1"/>
            <a:r>
              <a:rPr lang="en-US"/>
              <a:t>Boot-up Sequence cont’d.</a:t>
            </a:r>
          </a:p>
        </p:txBody>
      </p:sp>
      <p:sp>
        <p:nvSpPr>
          <p:cNvPr id="102093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A67F533-7EC4-0841-90D8-6069B1F6B52E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7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  <p:sp>
        <p:nvSpPr>
          <p:cNvPr id="1019908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noFill/>
        </p:spPr>
        <p:txBody>
          <a:bodyPr lIns="92075" tIns="46038" rIns="92075" bIns="46038"/>
          <a:lstStyle/>
          <a:p>
            <a:pPr marL="609600" indent="-609600" eaLnBrk="1" hangingPunct="1">
              <a:buFontTx/>
              <a:buAutoNum type="arabicPeriod" startAt="3"/>
            </a:pPr>
            <a:r>
              <a:rPr lang="en-US" sz="2800"/>
              <a:t>Beginning of MBR has tiny code called the </a:t>
            </a:r>
            <a:r>
              <a:rPr lang="en-US" sz="2800" i="1"/>
              <a:t>boot-strap loader</a:t>
            </a:r>
          </a:p>
          <a:p>
            <a:pPr marL="609600" indent="-609600" eaLnBrk="1" hangingPunct="1">
              <a:buFontTx/>
              <a:buAutoNum type="arabicPeriod" startAt="3"/>
            </a:pPr>
            <a:r>
              <a:rPr lang="en-US" sz="2800"/>
              <a:t>Data area within MBR has the disk PT (partition table)</a:t>
            </a:r>
          </a:p>
          <a:p>
            <a:pPr marL="609600" indent="-609600" eaLnBrk="1" hangingPunct="1">
              <a:buFontTx/>
              <a:buAutoNum type="arabicPeriod" startAt="3"/>
            </a:pPr>
            <a:r>
              <a:rPr lang="en-US" sz="2800"/>
              <a:t>Boot-strap loader reads PT and finds the </a:t>
            </a:r>
            <a:r>
              <a:rPr lang="en-US" sz="2800" u="sng"/>
              <a:t>active</a:t>
            </a:r>
            <a:r>
              <a:rPr lang="en-US" sz="2800"/>
              <a:t> boot partition</a:t>
            </a:r>
          </a:p>
          <a:p>
            <a:pPr marL="609600" indent="-609600" eaLnBrk="1" hangingPunct="1">
              <a:buFontTx/>
              <a:buAutoNum type="arabicPeriod" startAt="3"/>
            </a:pPr>
            <a:r>
              <a:rPr lang="en-US" sz="2800"/>
              <a:t>Boot-strap loader loads the first sector of the active partition into memory and jumps to it; this is called the </a:t>
            </a:r>
            <a:r>
              <a:rPr lang="en-US" sz="2800" i="1"/>
              <a:t>boot sector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98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/>
              <a:t>Boot-up Sequence cont’d.</a:t>
            </a:r>
          </a:p>
        </p:txBody>
      </p:sp>
      <p:sp>
        <p:nvSpPr>
          <p:cNvPr id="1022981" name="Rectangle 3"/>
          <p:cNvSpPr>
            <a:spLocks noGrp="1" noChangeArrowheads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153988" y="1485900"/>
            <a:ext cx="3548062" cy="4559300"/>
          </a:xfrm>
          <a:noFill/>
        </p:spPr>
        <p:txBody>
          <a:bodyPr lIns="92075" tIns="46038" rIns="92075" bIns="46038"/>
          <a:lstStyle/>
          <a:p>
            <a:pPr marL="609600" indent="-609600" eaLnBrk="1" hangingPunct="1"/>
            <a:r>
              <a:rPr lang="en-US" sz="2800"/>
              <a:t>MBR is always at the very first sector of the hard disk (first 512 bytes)</a:t>
            </a:r>
          </a:p>
          <a:p>
            <a:pPr marL="609600" indent="-609600" eaLnBrk="1" hangingPunct="1"/>
            <a:r>
              <a:rPr lang="en-US" sz="2800"/>
              <a:t>Boot sector is always the first sector of the active partition</a:t>
            </a:r>
            <a:endParaRPr lang="en-US" sz="2800" i="1"/>
          </a:p>
        </p:txBody>
      </p:sp>
      <p:graphicFrame>
        <p:nvGraphicFramePr>
          <p:cNvPr id="1022978" name="Object 2"/>
          <p:cNvGraphicFramePr>
            <a:graphicFrameLocks noGrp="1" noChangeAspect="1"/>
          </p:cNvGraphicFramePr>
          <p:nvPr>
            <p:ph sz="half" idx="2"/>
            <p:custDataLst>
              <p:tags r:id="rId4"/>
            </p:custDataLst>
          </p:nvPr>
        </p:nvGraphicFramePr>
        <p:xfrm>
          <a:off x="4587875" y="1808163"/>
          <a:ext cx="4281488" cy="391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2998" name="Visio" r:id="rId7" imgW="5536357" imgH="5060860" progId="">
                  <p:embed/>
                </p:oleObj>
              </mc:Choice>
              <mc:Fallback>
                <p:oleObj name="Visio" r:id="rId7" imgW="5536357" imgH="50608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75" y="1808163"/>
                        <a:ext cx="4281488" cy="3914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FAA26D3D-D897-4be2-8F04-BA451C77F1D7}">
                          <ma14:placeholderFlag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297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F0D761D-447A-3F4C-AAD5-43950D2077F0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8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02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noFill/>
        </p:spPr>
        <p:txBody>
          <a:bodyPr lIns="92075" tIns="46038" rIns="92075" bIns="46038" anchor="b">
            <a:normAutofit fontScale="90000"/>
          </a:bodyPr>
          <a:lstStyle/>
          <a:p>
            <a:pPr eaLnBrk="1" hangingPunct="1"/>
            <a:r>
              <a:rPr lang="en-US"/>
              <a:t>Partition Table</a:t>
            </a:r>
          </a:p>
        </p:txBody>
      </p:sp>
      <p:sp>
        <p:nvSpPr>
          <p:cNvPr id="1025028" name="Rectangle 3"/>
          <p:cNvSpPr>
            <a:spLocks noGrp="1" noChangeArrowheads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153988" y="1485900"/>
            <a:ext cx="8483600" cy="4559300"/>
          </a:xfrm>
          <a:noFill/>
        </p:spPr>
        <p:txBody>
          <a:bodyPr lIns="92075" tIns="46038" rIns="92075" bIns="46038"/>
          <a:lstStyle/>
          <a:p>
            <a:pPr marL="609600" indent="-609600" eaLnBrk="1" hangingPunct="1"/>
            <a:r>
              <a:rPr lang="en-US" sz="2800"/>
              <a:t>PC hard disk has maximum 4 partitions</a:t>
            </a:r>
          </a:p>
          <a:p>
            <a:pPr marL="609600" indent="-609600" eaLnBrk="1" hangingPunct="1"/>
            <a:r>
              <a:rPr lang="en-US" sz="2800"/>
              <a:t>Each of 4 PT entries tells:</a:t>
            </a:r>
          </a:p>
          <a:p>
            <a:pPr marL="990600" lvl="1" indent="-525463" eaLnBrk="1" hangingPunct="1">
              <a:buFont typeface="Verdana" pitchFamily="-108" charset="0"/>
              <a:buNone/>
            </a:pPr>
            <a:r>
              <a:rPr lang="en-US" sz="2000"/>
              <a:t>All size parameters</a:t>
            </a:r>
          </a:p>
          <a:p>
            <a:pPr marL="990600" lvl="1" indent="-525463" eaLnBrk="1" hangingPunct="1">
              <a:buFont typeface="Verdana" pitchFamily="-108" charset="0"/>
              <a:buNone/>
            </a:pPr>
            <a:r>
              <a:rPr lang="en-US" sz="2000"/>
              <a:t>File system type (FAT-16, FAT-32, NTFS, etc.)</a:t>
            </a:r>
          </a:p>
          <a:p>
            <a:pPr marL="990600" lvl="1" indent="-525463" eaLnBrk="1" hangingPunct="1">
              <a:buFont typeface="Verdana" pitchFamily="-108" charset="0"/>
              <a:buNone/>
            </a:pPr>
            <a:r>
              <a:rPr lang="en-US" sz="2000"/>
              <a:t>Active (yes/no)</a:t>
            </a:r>
          </a:p>
          <a:p>
            <a:pPr marL="609600" indent="-609600" eaLnBrk="1" hangingPunct="1"/>
            <a:r>
              <a:rPr lang="en-US" sz="2800"/>
              <a:t>Only one partition is marked active</a:t>
            </a:r>
          </a:p>
          <a:p>
            <a:pPr marL="609600" indent="-609600" eaLnBrk="1" hangingPunct="1"/>
            <a:r>
              <a:rPr lang="en-US" sz="2800"/>
              <a:t>Boot-strap loader searches PT for the active partition; its first sector is the boot sector</a:t>
            </a:r>
          </a:p>
        </p:txBody>
      </p:sp>
      <p:sp>
        <p:nvSpPr>
          <p:cNvPr id="102502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8D64CFE-3A7F-A144-BB40-E3B34676AED0}" type="slidenum">
              <a:rPr lang="en-US">
                <a:latin typeface="Verdana" pitchFamily="-108" charset="0"/>
                <a:ea typeface="Arial" pitchFamily="-108" charset="0"/>
                <a:cs typeface="Arial" pitchFamily="-108" charset="0"/>
              </a:rPr>
              <a:pPr/>
              <a:t>9</a:t>
            </a:fld>
            <a:endParaRPr lang="en-US">
              <a:latin typeface="Verdana" pitchFamily="-108" charset="0"/>
              <a:ea typeface="Arial" pitchFamily="-108" charset="0"/>
              <a:cs typeface="Arial" pitchFamily="-10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_rels/theme8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5.jpeg"/></Relationships>
</file>

<file path=ppt/theme/theme1.xml><?xml version="1.0" encoding="utf-8"?>
<a:theme xmlns:a="http://schemas.openxmlformats.org/drawingml/2006/main" name="plain rectangle">
  <a:themeElements>
    <a:clrScheme name="plain rectangle 4">
      <a:dk1>
        <a:srgbClr val="000000"/>
      </a:dk1>
      <a:lt1>
        <a:srgbClr val="FF9966"/>
      </a:lt1>
      <a:dk2>
        <a:srgbClr val="1C1C1C"/>
      </a:dk2>
      <a:lt2>
        <a:srgbClr val="4D4D4D"/>
      </a:lt2>
      <a:accent1>
        <a:srgbClr val="FF0000"/>
      </a:accent1>
      <a:accent2>
        <a:srgbClr val="FF6699"/>
      </a:accent2>
      <a:accent3>
        <a:srgbClr val="FFCAB8"/>
      </a:accent3>
      <a:accent4>
        <a:srgbClr val="000000"/>
      </a:accent4>
      <a:accent5>
        <a:srgbClr val="FFAAAA"/>
      </a:accent5>
      <a:accent6>
        <a:srgbClr val="E75C8A"/>
      </a:accent6>
      <a:hlink>
        <a:srgbClr val="CC00CC"/>
      </a:hlink>
      <a:folHlink>
        <a:srgbClr val="FFCC00"/>
      </a:folHlink>
    </a:clrScheme>
    <a:fontScheme name="plain rectang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plain rectangle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lain rectangle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lain rectangle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lain rectangle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lain rectangle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lain rectangle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lain rectangle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lain rectangle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lain rectangle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lain rectangle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lain rectangle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lain rectangle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lain rectangle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lain rectangle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lain rectangle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lain rectangle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square bevel">
  <a:themeElements>
    <a:clrScheme name="square bevel 4">
      <a:dk1>
        <a:srgbClr val="000000"/>
      </a:dk1>
      <a:lt1>
        <a:srgbClr val="FF9966"/>
      </a:lt1>
      <a:dk2>
        <a:srgbClr val="1C1C1C"/>
      </a:dk2>
      <a:lt2>
        <a:srgbClr val="4D4D4D"/>
      </a:lt2>
      <a:accent1>
        <a:srgbClr val="FF0000"/>
      </a:accent1>
      <a:accent2>
        <a:srgbClr val="FF6699"/>
      </a:accent2>
      <a:accent3>
        <a:srgbClr val="FFCAB8"/>
      </a:accent3>
      <a:accent4>
        <a:srgbClr val="000000"/>
      </a:accent4>
      <a:accent5>
        <a:srgbClr val="FFAAAA"/>
      </a:accent5>
      <a:accent6>
        <a:srgbClr val="E75C8A"/>
      </a:accent6>
      <a:hlink>
        <a:srgbClr val="CC00CC"/>
      </a:hlink>
      <a:folHlink>
        <a:srgbClr val="FFCC00"/>
      </a:folHlink>
    </a:clrScheme>
    <a:fontScheme name="square bevel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quare bevel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quare bevel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quare bevel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quare bevel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quare bevel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quare bevel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quare bevel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quare bevel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quare bevel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quare bevel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quare bevel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quare bevel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quare bevel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quare bevel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quare bevel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quare bevel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9_colormaster">
  <a:themeElements>
    <a:clrScheme name="9_colormaster 4">
      <a:dk1>
        <a:srgbClr val="000000"/>
      </a:dk1>
      <a:lt1>
        <a:srgbClr val="FF9966"/>
      </a:lt1>
      <a:dk2>
        <a:srgbClr val="1C1C1C"/>
      </a:dk2>
      <a:lt2>
        <a:srgbClr val="4D4D4D"/>
      </a:lt2>
      <a:accent1>
        <a:srgbClr val="FF0000"/>
      </a:accent1>
      <a:accent2>
        <a:srgbClr val="FF6699"/>
      </a:accent2>
      <a:accent3>
        <a:srgbClr val="FFCAB8"/>
      </a:accent3>
      <a:accent4>
        <a:srgbClr val="000000"/>
      </a:accent4>
      <a:accent5>
        <a:srgbClr val="FFAAAA"/>
      </a:accent5>
      <a:accent6>
        <a:srgbClr val="E75C8A"/>
      </a:accent6>
      <a:hlink>
        <a:srgbClr val="CC00CC"/>
      </a:hlink>
      <a:folHlink>
        <a:srgbClr val="FFCC00"/>
      </a:folHlink>
    </a:clrScheme>
    <a:fontScheme name="9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9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0_colormaster">
  <a:themeElements>
    <a:clrScheme name="10_colormaster 4">
      <a:dk1>
        <a:srgbClr val="000000"/>
      </a:dk1>
      <a:lt1>
        <a:srgbClr val="FF9966"/>
      </a:lt1>
      <a:dk2>
        <a:srgbClr val="1C1C1C"/>
      </a:dk2>
      <a:lt2>
        <a:srgbClr val="4D4D4D"/>
      </a:lt2>
      <a:accent1>
        <a:srgbClr val="FF0000"/>
      </a:accent1>
      <a:accent2>
        <a:srgbClr val="FF6699"/>
      </a:accent2>
      <a:accent3>
        <a:srgbClr val="FFCAB8"/>
      </a:accent3>
      <a:accent4>
        <a:srgbClr val="000000"/>
      </a:accent4>
      <a:accent5>
        <a:srgbClr val="FFAAAA"/>
      </a:accent5>
      <a:accent6>
        <a:srgbClr val="E75C8A"/>
      </a:accent6>
      <a:hlink>
        <a:srgbClr val="CC00CC"/>
      </a:hlink>
      <a:folHlink>
        <a:srgbClr val="FFCC00"/>
      </a:folHlink>
    </a:clrScheme>
    <a:fontScheme name="10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0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1_colormaster">
  <a:themeElements>
    <a:clrScheme name="11_colormaster 14">
      <a:dk1>
        <a:srgbClr val="000000"/>
      </a:dk1>
      <a:lt1>
        <a:srgbClr val="FF99CC"/>
      </a:lt1>
      <a:dk2>
        <a:srgbClr val="1C1C1C"/>
      </a:dk2>
      <a:lt2>
        <a:srgbClr val="4D4D4D"/>
      </a:lt2>
      <a:accent1>
        <a:srgbClr val="FF0000"/>
      </a:accent1>
      <a:accent2>
        <a:srgbClr val="FF99CC"/>
      </a:accent2>
      <a:accent3>
        <a:srgbClr val="FFCAE2"/>
      </a:accent3>
      <a:accent4>
        <a:srgbClr val="000000"/>
      </a:accent4>
      <a:accent5>
        <a:srgbClr val="FFAAAA"/>
      </a:accent5>
      <a:accent6>
        <a:srgbClr val="E78AB9"/>
      </a:accent6>
      <a:hlink>
        <a:srgbClr val="9933FF"/>
      </a:hlink>
      <a:folHlink>
        <a:srgbClr val="44C63A"/>
      </a:folHlink>
    </a:clrScheme>
    <a:fontScheme name="11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1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2_colormaster">
  <a:themeElements>
    <a:clrScheme name="12_colormaster 14">
      <a:dk1>
        <a:srgbClr val="000000"/>
      </a:dk1>
      <a:lt1>
        <a:srgbClr val="FF99CC"/>
      </a:lt1>
      <a:dk2>
        <a:srgbClr val="1C1C1C"/>
      </a:dk2>
      <a:lt2>
        <a:srgbClr val="4D4D4D"/>
      </a:lt2>
      <a:accent1>
        <a:srgbClr val="FF0000"/>
      </a:accent1>
      <a:accent2>
        <a:srgbClr val="FF99CC"/>
      </a:accent2>
      <a:accent3>
        <a:srgbClr val="FFCAE2"/>
      </a:accent3>
      <a:accent4>
        <a:srgbClr val="000000"/>
      </a:accent4>
      <a:accent5>
        <a:srgbClr val="FFAAAA"/>
      </a:accent5>
      <a:accent6>
        <a:srgbClr val="E78AB9"/>
      </a:accent6>
      <a:hlink>
        <a:srgbClr val="9933FF"/>
      </a:hlink>
      <a:folHlink>
        <a:srgbClr val="44C63A"/>
      </a:folHlink>
    </a:clrScheme>
    <a:fontScheme name="12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2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3_colormaster">
  <a:themeElements>
    <a:clrScheme name="13_colormaster 14">
      <a:dk1>
        <a:srgbClr val="000000"/>
      </a:dk1>
      <a:lt1>
        <a:srgbClr val="FF99CC"/>
      </a:lt1>
      <a:dk2>
        <a:srgbClr val="1C1C1C"/>
      </a:dk2>
      <a:lt2>
        <a:srgbClr val="4D4D4D"/>
      </a:lt2>
      <a:accent1>
        <a:srgbClr val="FF0000"/>
      </a:accent1>
      <a:accent2>
        <a:srgbClr val="FF99CC"/>
      </a:accent2>
      <a:accent3>
        <a:srgbClr val="FFCAE2"/>
      </a:accent3>
      <a:accent4>
        <a:srgbClr val="000000"/>
      </a:accent4>
      <a:accent5>
        <a:srgbClr val="FFAAAA"/>
      </a:accent5>
      <a:accent6>
        <a:srgbClr val="E78AB9"/>
      </a:accent6>
      <a:hlink>
        <a:srgbClr val="9933FF"/>
      </a:hlink>
      <a:folHlink>
        <a:srgbClr val="44C63A"/>
      </a:folHlink>
    </a:clrScheme>
    <a:fontScheme name="13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3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3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3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3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3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3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3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3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3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4_colormaster">
  <a:themeElements>
    <a:clrScheme name="14_colormaster 2">
      <a:dk1>
        <a:srgbClr val="000000"/>
      </a:dk1>
      <a:lt1>
        <a:srgbClr val="99CCFF"/>
      </a:lt1>
      <a:dk2>
        <a:srgbClr val="1C1C1C"/>
      </a:dk2>
      <a:lt2>
        <a:srgbClr val="4D4D4D"/>
      </a:lt2>
      <a:accent1>
        <a:srgbClr val="CC0066"/>
      </a:accent1>
      <a:accent2>
        <a:srgbClr val="3366FF"/>
      </a:accent2>
      <a:accent3>
        <a:srgbClr val="CAE2FF"/>
      </a:accent3>
      <a:accent4>
        <a:srgbClr val="000000"/>
      </a:accent4>
      <a:accent5>
        <a:srgbClr val="E2AAB8"/>
      </a:accent5>
      <a:accent6>
        <a:srgbClr val="2D5CE7"/>
      </a:accent6>
      <a:hlink>
        <a:srgbClr val="FF0000"/>
      </a:hlink>
      <a:folHlink>
        <a:srgbClr val="FFFF00"/>
      </a:folHlink>
    </a:clrScheme>
    <a:fontScheme name="14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4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4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4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4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4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4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4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4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4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4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4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4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4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4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4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4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5_colormaster">
  <a:themeElements>
    <a:clrScheme name="15_colormaster 2">
      <a:dk1>
        <a:srgbClr val="000000"/>
      </a:dk1>
      <a:lt1>
        <a:srgbClr val="99CCFF"/>
      </a:lt1>
      <a:dk2>
        <a:srgbClr val="1C1C1C"/>
      </a:dk2>
      <a:lt2>
        <a:srgbClr val="4D4D4D"/>
      </a:lt2>
      <a:accent1>
        <a:srgbClr val="CC0066"/>
      </a:accent1>
      <a:accent2>
        <a:srgbClr val="3366FF"/>
      </a:accent2>
      <a:accent3>
        <a:srgbClr val="CAE2FF"/>
      </a:accent3>
      <a:accent4>
        <a:srgbClr val="000000"/>
      </a:accent4>
      <a:accent5>
        <a:srgbClr val="E2AAB8"/>
      </a:accent5>
      <a:accent6>
        <a:srgbClr val="2D5CE7"/>
      </a:accent6>
      <a:hlink>
        <a:srgbClr val="FF0000"/>
      </a:hlink>
      <a:folHlink>
        <a:srgbClr val="FFFF00"/>
      </a:folHlink>
    </a:clrScheme>
    <a:fontScheme name="15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5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5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6_colormaster">
  <a:themeElements>
    <a:clrScheme name="16_colormaster 2">
      <a:dk1>
        <a:srgbClr val="000000"/>
      </a:dk1>
      <a:lt1>
        <a:srgbClr val="99CCFF"/>
      </a:lt1>
      <a:dk2>
        <a:srgbClr val="1C1C1C"/>
      </a:dk2>
      <a:lt2>
        <a:srgbClr val="4D4D4D"/>
      </a:lt2>
      <a:accent1>
        <a:srgbClr val="CC0066"/>
      </a:accent1>
      <a:accent2>
        <a:srgbClr val="3366FF"/>
      </a:accent2>
      <a:accent3>
        <a:srgbClr val="CAE2FF"/>
      </a:accent3>
      <a:accent4>
        <a:srgbClr val="000000"/>
      </a:accent4>
      <a:accent5>
        <a:srgbClr val="E2AAB8"/>
      </a:accent5>
      <a:accent6>
        <a:srgbClr val="2D5CE7"/>
      </a:accent6>
      <a:hlink>
        <a:srgbClr val="FF0000"/>
      </a:hlink>
      <a:folHlink>
        <a:srgbClr val="FFFF00"/>
      </a:folHlink>
    </a:clrScheme>
    <a:fontScheme name="16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6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6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6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6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6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6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6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6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6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vees">
  <a:themeElements>
    <a:clrScheme name="vees 10">
      <a:dk1>
        <a:srgbClr val="000000"/>
      </a:dk1>
      <a:lt1>
        <a:srgbClr val="EFF274"/>
      </a:lt1>
      <a:dk2>
        <a:srgbClr val="1C1C1C"/>
      </a:dk2>
      <a:lt2>
        <a:srgbClr val="4D4D4D"/>
      </a:lt2>
      <a:accent1>
        <a:srgbClr val="9966FF"/>
      </a:accent1>
      <a:accent2>
        <a:srgbClr val="FFFFCC"/>
      </a:accent2>
      <a:accent3>
        <a:srgbClr val="F6F7BC"/>
      </a:accent3>
      <a:accent4>
        <a:srgbClr val="000000"/>
      </a:accent4>
      <a:accent5>
        <a:srgbClr val="CAB8FF"/>
      </a:accent5>
      <a:accent6>
        <a:srgbClr val="E7E7B9"/>
      </a:accent6>
      <a:hlink>
        <a:srgbClr val="6666FF"/>
      </a:hlink>
      <a:folHlink>
        <a:srgbClr val="99CCFF"/>
      </a:folHlink>
    </a:clrScheme>
    <a:fontScheme name="vee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vees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es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es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es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es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es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es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es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es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es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es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es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es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es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es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ees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lormaster">
  <a:themeElements>
    <a:clrScheme name="1_colormaster 4">
      <a:dk1>
        <a:srgbClr val="000000"/>
      </a:dk1>
      <a:lt1>
        <a:srgbClr val="FF9966"/>
      </a:lt1>
      <a:dk2>
        <a:srgbClr val="1C1C1C"/>
      </a:dk2>
      <a:lt2>
        <a:srgbClr val="4D4D4D"/>
      </a:lt2>
      <a:accent1>
        <a:srgbClr val="FF0000"/>
      </a:accent1>
      <a:accent2>
        <a:srgbClr val="FF6699"/>
      </a:accent2>
      <a:accent3>
        <a:srgbClr val="FFCAB8"/>
      </a:accent3>
      <a:accent4>
        <a:srgbClr val="000000"/>
      </a:accent4>
      <a:accent5>
        <a:srgbClr val="FFAAAA"/>
      </a:accent5>
      <a:accent6>
        <a:srgbClr val="E75C8A"/>
      </a:accent6>
      <a:hlink>
        <a:srgbClr val="CC00CC"/>
      </a:hlink>
      <a:folHlink>
        <a:srgbClr val="FFCC00"/>
      </a:folHlink>
    </a:clrScheme>
    <a:fontScheme name="1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7_colormaster">
  <a:themeElements>
    <a:clrScheme name="17_colormaster 10">
      <a:dk1>
        <a:srgbClr val="000000"/>
      </a:dk1>
      <a:lt1>
        <a:srgbClr val="EFF274"/>
      </a:lt1>
      <a:dk2>
        <a:srgbClr val="1C1C1C"/>
      </a:dk2>
      <a:lt2>
        <a:srgbClr val="4D4D4D"/>
      </a:lt2>
      <a:accent1>
        <a:srgbClr val="9966FF"/>
      </a:accent1>
      <a:accent2>
        <a:srgbClr val="FFFFCC"/>
      </a:accent2>
      <a:accent3>
        <a:srgbClr val="F6F7BC"/>
      </a:accent3>
      <a:accent4>
        <a:srgbClr val="000000"/>
      </a:accent4>
      <a:accent5>
        <a:srgbClr val="CAB8FF"/>
      </a:accent5>
      <a:accent6>
        <a:srgbClr val="E7E7B9"/>
      </a:accent6>
      <a:hlink>
        <a:srgbClr val="6666FF"/>
      </a:hlink>
      <a:folHlink>
        <a:srgbClr val="99CCFF"/>
      </a:folHlink>
    </a:clrScheme>
    <a:fontScheme name="17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7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18_colormaster">
  <a:themeElements>
    <a:clrScheme name="18_colormaster 10">
      <a:dk1>
        <a:srgbClr val="000000"/>
      </a:dk1>
      <a:lt1>
        <a:srgbClr val="EFF274"/>
      </a:lt1>
      <a:dk2>
        <a:srgbClr val="1C1C1C"/>
      </a:dk2>
      <a:lt2>
        <a:srgbClr val="4D4D4D"/>
      </a:lt2>
      <a:accent1>
        <a:srgbClr val="9966FF"/>
      </a:accent1>
      <a:accent2>
        <a:srgbClr val="FFFFCC"/>
      </a:accent2>
      <a:accent3>
        <a:srgbClr val="F6F7BC"/>
      </a:accent3>
      <a:accent4>
        <a:srgbClr val="000000"/>
      </a:accent4>
      <a:accent5>
        <a:srgbClr val="CAB8FF"/>
      </a:accent5>
      <a:accent6>
        <a:srgbClr val="E7E7B9"/>
      </a:accent6>
      <a:hlink>
        <a:srgbClr val="6666FF"/>
      </a:hlink>
      <a:folHlink>
        <a:srgbClr val="99CCFF"/>
      </a:folHlink>
    </a:clrScheme>
    <a:fontScheme name="18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8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8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8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8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8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8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8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8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8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8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8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8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8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8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8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8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19_colormaster">
  <a:themeElements>
    <a:clrScheme name="19_colormaster 4">
      <a:dk1>
        <a:srgbClr val="000000"/>
      </a:dk1>
      <a:lt1>
        <a:srgbClr val="FF9966"/>
      </a:lt1>
      <a:dk2>
        <a:srgbClr val="1C1C1C"/>
      </a:dk2>
      <a:lt2>
        <a:srgbClr val="4D4D4D"/>
      </a:lt2>
      <a:accent1>
        <a:srgbClr val="FF0000"/>
      </a:accent1>
      <a:accent2>
        <a:srgbClr val="FF6699"/>
      </a:accent2>
      <a:accent3>
        <a:srgbClr val="FFCAB8"/>
      </a:accent3>
      <a:accent4>
        <a:srgbClr val="000000"/>
      </a:accent4>
      <a:accent5>
        <a:srgbClr val="FFAAAA"/>
      </a:accent5>
      <a:accent6>
        <a:srgbClr val="E75C8A"/>
      </a:accent6>
      <a:hlink>
        <a:srgbClr val="CC00CC"/>
      </a:hlink>
      <a:folHlink>
        <a:srgbClr val="FFCC00"/>
      </a:folHlink>
    </a:clrScheme>
    <a:fontScheme name="19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9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9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9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9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9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9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9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9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9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20_colormaster">
  <a:themeElements>
    <a:clrScheme name="20_colormaster 4">
      <a:dk1>
        <a:srgbClr val="000000"/>
      </a:dk1>
      <a:lt1>
        <a:srgbClr val="FF9966"/>
      </a:lt1>
      <a:dk2>
        <a:srgbClr val="1C1C1C"/>
      </a:dk2>
      <a:lt2>
        <a:srgbClr val="4D4D4D"/>
      </a:lt2>
      <a:accent1>
        <a:srgbClr val="FF0000"/>
      </a:accent1>
      <a:accent2>
        <a:srgbClr val="FF6699"/>
      </a:accent2>
      <a:accent3>
        <a:srgbClr val="FFCAB8"/>
      </a:accent3>
      <a:accent4>
        <a:srgbClr val="000000"/>
      </a:accent4>
      <a:accent5>
        <a:srgbClr val="FFAAAA"/>
      </a:accent5>
      <a:accent6>
        <a:srgbClr val="E75C8A"/>
      </a:accent6>
      <a:hlink>
        <a:srgbClr val="CC00CC"/>
      </a:hlink>
      <a:folHlink>
        <a:srgbClr val="FFCC00"/>
      </a:folHlink>
    </a:clrScheme>
    <a:fontScheme name="20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0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21_colormaster">
  <a:themeElements>
    <a:clrScheme name="21_colormaster 4">
      <a:dk1>
        <a:srgbClr val="000000"/>
      </a:dk1>
      <a:lt1>
        <a:srgbClr val="FF9966"/>
      </a:lt1>
      <a:dk2>
        <a:srgbClr val="1C1C1C"/>
      </a:dk2>
      <a:lt2>
        <a:srgbClr val="4D4D4D"/>
      </a:lt2>
      <a:accent1>
        <a:srgbClr val="FF0000"/>
      </a:accent1>
      <a:accent2>
        <a:srgbClr val="FF6699"/>
      </a:accent2>
      <a:accent3>
        <a:srgbClr val="FFCAB8"/>
      </a:accent3>
      <a:accent4>
        <a:srgbClr val="000000"/>
      </a:accent4>
      <a:accent5>
        <a:srgbClr val="FFAAAA"/>
      </a:accent5>
      <a:accent6>
        <a:srgbClr val="E75C8A"/>
      </a:accent6>
      <a:hlink>
        <a:srgbClr val="CC00CC"/>
      </a:hlink>
      <a:folHlink>
        <a:srgbClr val="FFCC00"/>
      </a:folHlink>
    </a:clrScheme>
    <a:fontScheme name="21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1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1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1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1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1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1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1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1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1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1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1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1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1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1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1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1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22_colormaster">
  <a:themeElements>
    <a:clrScheme name="22_colormaster 8">
      <a:dk1>
        <a:srgbClr val="000000"/>
      </a:dk1>
      <a:lt1>
        <a:srgbClr val="64F0BE"/>
      </a:lt1>
      <a:dk2>
        <a:srgbClr val="1C1C1C"/>
      </a:dk2>
      <a:lt2>
        <a:srgbClr val="4D4D4D"/>
      </a:lt2>
      <a:accent1>
        <a:srgbClr val="008000"/>
      </a:accent1>
      <a:accent2>
        <a:srgbClr val="00FFFF"/>
      </a:accent2>
      <a:accent3>
        <a:srgbClr val="B8F6DB"/>
      </a:accent3>
      <a:accent4>
        <a:srgbClr val="000000"/>
      </a:accent4>
      <a:accent5>
        <a:srgbClr val="AAC0AA"/>
      </a:accent5>
      <a:accent6>
        <a:srgbClr val="00E7E7"/>
      </a:accent6>
      <a:hlink>
        <a:srgbClr val="3366FF"/>
      </a:hlink>
      <a:folHlink>
        <a:srgbClr val="FFCC66"/>
      </a:folHlink>
    </a:clrScheme>
    <a:fontScheme name="22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2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2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2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2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2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2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2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2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2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23_colormaster">
  <a:themeElements>
    <a:clrScheme name="23_colormaster 8">
      <a:dk1>
        <a:srgbClr val="000000"/>
      </a:dk1>
      <a:lt1>
        <a:srgbClr val="64F0BE"/>
      </a:lt1>
      <a:dk2>
        <a:srgbClr val="1C1C1C"/>
      </a:dk2>
      <a:lt2>
        <a:srgbClr val="4D4D4D"/>
      </a:lt2>
      <a:accent1>
        <a:srgbClr val="008000"/>
      </a:accent1>
      <a:accent2>
        <a:srgbClr val="00FFFF"/>
      </a:accent2>
      <a:accent3>
        <a:srgbClr val="B8F6DB"/>
      </a:accent3>
      <a:accent4>
        <a:srgbClr val="000000"/>
      </a:accent4>
      <a:accent5>
        <a:srgbClr val="AAC0AA"/>
      </a:accent5>
      <a:accent6>
        <a:srgbClr val="00E7E7"/>
      </a:accent6>
      <a:hlink>
        <a:srgbClr val="3366FF"/>
      </a:hlink>
      <a:folHlink>
        <a:srgbClr val="FFCC66"/>
      </a:folHlink>
    </a:clrScheme>
    <a:fontScheme name="23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3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3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3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3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3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3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3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3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3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24_colormaster">
  <a:themeElements>
    <a:clrScheme name="24_colormaster 8">
      <a:dk1>
        <a:srgbClr val="000000"/>
      </a:dk1>
      <a:lt1>
        <a:srgbClr val="64F0BE"/>
      </a:lt1>
      <a:dk2>
        <a:srgbClr val="1C1C1C"/>
      </a:dk2>
      <a:lt2>
        <a:srgbClr val="4D4D4D"/>
      </a:lt2>
      <a:accent1>
        <a:srgbClr val="008000"/>
      </a:accent1>
      <a:accent2>
        <a:srgbClr val="00FFFF"/>
      </a:accent2>
      <a:accent3>
        <a:srgbClr val="B8F6DB"/>
      </a:accent3>
      <a:accent4>
        <a:srgbClr val="000000"/>
      </a:accent4>
      <a:accent5>
        <a:srgbClr val="AAC0AA"/>
      </a:accent5>
      <a:accent6>
        <a:srgbClr val="00E7E7"/>
      </a:accent6>
      <a:hlink>
        <a:srgbClr val="3366FF"/>
      </a:hlink>
      <a:folHlink>
        <a:srgbClr val="FFCC66"/>
      </a:folHlink>
    </a:clrScheme>
    <a:fontScheme name="24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4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4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4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4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4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4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4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4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4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4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4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4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4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4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4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4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plain horizontal">
  <a:themeElements>
    <a:clrScheme name="plain horizontal 12">
      <a:dk1>
        <a:srgbClr val="000000"/>
      </a:dk1>
      <a:lt1>
        <a:srgbClr val="CC99FF"/>
      </a:lt1>
      <a:dk2>
        <a:srgbClr val="1C1C1C"/>
      </a:dk2>
      <a:lt2>
        <a:srgbClr val="4D4D4D"/>
      </a:lt2>
      <a:accent1>
        <a:srgbClr val="0066FF"/>
      </a:accent1>
      <a:accent2>
        <a:srgbClr val="CCCCFF"/>
      </a:accent2>
      <a:accent3>
        <a:srgbClr val="E2CAFF"/>
      </a:accent3>
      <a:accent4>
        <a:srgbClr val="000000"/>
      </a:accent4>
      <a:accent5>
        <a:srgbClr val="AAB8FF"/>
      </a:accent5>
      <a:accent6>
        <a:srgbClr val="B9B9E7"/>
      </a:accent6>
      <a:hlink>
        <a:srgbClr val="FF0066"/>
      </a:hlink>
      <a:folHlink>
        <a:srgbClr val="66CCFF"/>
      </a:folHlink>
    </a:clrScheme>
    <a:fontScheme name="plain horizontal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plain horizontal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lain horizontal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lain horizontal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lain horizontal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lain horizontal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lain horizontal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lain horizontal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lain horizontal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lain horizontal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lain horizontal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lain horizontal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lain horizontal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lain horizontal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lain horizontal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lain horizontal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lain horizontal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25_colormaster">
  <a:themeElements>
    <a:clrScheme name="25_colormaster 12">
      <a:dk1>
        <a:srgbClr val="000000"/>
      </a:dk1>
      <a:lt1>
        <a:srgbClr val="CC99FF"/>
      </a:lt1>
      <a:dk2>
        <a:srgbClr val="1C1C1C"/>
      </a:dk2>
      <a:lt2>
        <a:srgbClr val="4D4D4D"/>
      </a:lt2>
      <a:accent1>
        <a:srgbClr val="0066FF"/>
      </a:accent1>
      <a:accent2>
        <a:srgbClr val="CCCCFF"/>
      </a:accent2>
      <a:accent3>
        <a:srgbClr val="E2CAFF"/>
      </a:accent3>
      <a:accent4>
        <a:srgbClr val="000000"/>
      </a:accent4>
      <a:accent5>
        <a:srgbClr val="AAB8FF"/>
      </a:accent5>
      <a:accent6>
        <a:srgbClr val="B9B9E7"/>
      </a:accent6>
      <a:hlink>
        <a:srgbClr val="FF0066"/>
      </a:hlink>
      <a:folHlink>
        <a:srgbClr val="66CCFF"/>
      </a:folHlink>
    </a:clrScheme>
    <a:fontScheme name="25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5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5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5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5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5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5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5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5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5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5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5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5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5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5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5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5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colormaster">
  <a:themeElements>
    <a:clrScheme name="2_colormaster 4">
      <a:dk1>
        <a:srgbClr val="000000"/>
      </a:dk1>
      <a:lt1>
        <a:srgbClr val="FF9966"/>
      </a:lt1>
      <a:dk2>
        <a:srgbClr val="1C1C1C"/>
      </a:dk2>
      <a:lt2>
        <a:srgbClr val="4D4D4D"/>
      </a:lt2>
      <a:accent1>
        <a:srgbClr val="FF0000"/>
      </a:accent1>
      <a:accent2>
        <a:srgbClr val="FF6699"/>
      </a:accent2>
      <a:accent3>
        <a:srgbClr val="FFCAB8"/>
      </a:accent3>
      <a:accent4>
        <a:srgbClr val="000000"/>
      </a:accent4>
      <a:accent5>
        <a:srgbClr val="FFAAAA"/>
      </a:accent5>
      <a:accent6>
        <a:srgbClr val="E75C8A"/>
      </a:accent6>
      <a:hlink>
        <a:srgbClr val="CC00CC"/>
      </a:hlink>
      <a:folHlink>
        <a:srgbClr val="FFCC00"/>
      </a:folHlink>
    </a:clrScheme>
    <a:fontScheme name="2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26_colormaster">
  <a:themeElements>
    <a:clrScheme name="26_colormaster 12">
      <a:dk1>
        <a:srgbClr val="000000"/>
      </a:dk1>
      <a:lt1>
        <a:srgbClr val="CC99FF"/>
      </a:lt1>
      <a:dk2>
        <a:srgbClr val="1C1C1C"/>
      </a:dk2>
      <a:lt2>
        <a:srgbClr val="4D4D4D"/>
      </a:lt2>
      <a:accent1>
        <a:srgbClr val="0066FF"/>
      </a:accent1>
      <a:accent2>
        <a:srgbClr val="CCCCFF"/>
      </a:accent2>
      <a:accent3>
        <a:srgbClr val="E2CAFF"/>
      </a:accent3>
      <a:accent4>
        <a:srgbClr val="000000"/>
      </a:accent4>
      <a:accent5>
        <a:srgbClr val="AAB8FF"/>
      </a:accent5>
      <a:accent6>
        <a:srgbClr val="B9B9E7"/>
      </a:accent6>
      <a:hlink>
        <a:srgbClr val="FF0066"/>
      </a:hlink>
      <a:folHlink>
        <a:srgbClr val="66CCFF"/>
      </a:folHlink>
    </a:clrScheme>
    <a:fontScheme name="26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6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6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6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6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6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6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6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6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6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6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6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6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6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6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6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6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1_plain horizontal">
  <a:themeElements>
    <a:clrScheme name="1_plain horizontal 2">
      <a:dk1>
        <a:srgbClr val="000000"/>
      </a:dk1>
      <a:lt1>
        <a:srgbClr val="99CCFF"/>
      </a:lt1>
      <a:dk2>
        <a:srgbClr val="1C1C1C"/>
      </a:dk2>
      <a:lt2>
        <a:srgbClr val="4D4D4D"/>
      </a:lt2>
      <a:accent1>
        <a:srgbClr val="CC0066"/>
      </a:accent1>
      <a:accent2>
        <a:srgbClr val="3366FF"/>
      </a:accent2>
      <a:accent3>
        <a:srgbClr val="CAE2FF"/>
      </a:accent3>
      <a:accent4>
        <a:srgbClr val="000000"/>
      </a:accent4>
      <a:accent5>
        <a:srgbClr val="E2AAB8"/>
      </a:accent5>
      <a:accent6>
        <a:srgbClr val="2D5CE7"/>
      </a:accent6>
      <a:hlink>
        <a:srgbClr val="FF0000"/>
      </a:hlink>
      <a:folHlink>
        <a:srgbClr val="FFFF00"/>
      </a:folHlink>
    </a:clrScheme>
    <a:fontScheme name="1_plain horizontal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plain horizontal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lain horizontal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lain horizontal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lain horizontal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lain horizontal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lain horizontal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lain horizontal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lain horizontal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lain horizontal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lain horizontal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lain horizontal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lain horizontal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lain horizontal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lain horizontal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lain horizontal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lain horizontal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27_colormaster">
  <a:themeElements>
    <a:clrScheme name="27_colormaster 2">
      <a:dk1>
        <a:srgbClr val="000000"/>
      </a:dk1>
      <a:lt1>
        <a:srgbClr val="99CCFF"/>
      </a:lt1>
      <a:dk2>
        <a:srgbClr val="1C1C1C"/>
      </a:dk2>
      <a:lt2>
        <a:srgbClr val="4D4D4D"/>
      </a:lt2>
      <a:accent1>
        <a:srgbClr val="CC0066"/>
      </a:accent1>
      <a:accent2>
        <a:srgbClr val="3366FF"/>
      </a:accent2>
      <a:accent3>
        <a:srgbClr val="CAE2FF"/>
      </a:accent3>
      <a:accent4>
        <a:srgbClr val="000000"/>
      </a:accent4>
      <a:accent5>
        <a:srgbClr val="E2AAB8"/>
      </a:accent5>
      <a:accent6>
        <a:srgbClr val="2D5CE7"/>
      </a:accent6>
      <a:hlink>
        <a:srgbClr val="FF0000"/>
      </a:hlink>
      <a:folHlink>
        <a:srgbClr val="FFFF00"/>
      </a:folHlink>
    </a:clrScheme>
    <a:fontScheme name="27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7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7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7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7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7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7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7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7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7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7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7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7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7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7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7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7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28_colormaster">
  <a:themeElements>
    <a:clrScheme name="28_colormaster 2">
      <a:dk1>
        <a:srgbClr val="000000"/>
      </a:dk1>
      <a:lt1>
        <a:srgbClr val="99CCFF"/>
      </a:lt1>
      <a:dk2>
        <a:srgbClr val="1C1C1C"/>
      </a:dk2>
      <a:lt2>
        <a:srgbClr val="4D4D4D"/>
      </a:lt2>
      <a:accent1>
        <a:srgbClr val="CC0066"/>
      </a:accent1>
      <a:accent2>
        <a:srgbClr val="3366FF"/>
      </a:accent2>
      <a:accent3>
        <a:srgbClr val="CAE2FF"/>
      </a:accent3>
      <a:accent4>
        <a:srgbClr val="000000"/>
      </a:accent4>
      <a:accent5>
        <a:srgbClr val="E2AAB8"/>
      </a:accent5>
      <a:accent6>
        <a:srgbClr val="2D5CE7"/>
      </a:accent6>
      <a:hlink>
        <a:srgbClr val="FF0000"/>
      </a:hlink>
      <a:folHlink>
        <a:srgbClr val="FFFF00"/>
      </a:folHlink>
    </a:clrScheme>
    <a:fontScheme name="28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8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8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8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8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8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8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8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8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8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8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8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8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8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8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8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8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2_plain horizontal">
  <a:themeElements>
    <a:clrScheme name="2_plain horizontal 4">
      <a:dk1>
        <a:srgbClr val="000000"/>
      </a:dk1>
      <a:lt1>
        <a:srgbClr val="FF9966"/>
      </a:lt1>
      <a:dk2>
        <a:srgbClr val="1C1C1C"/>
      </a:dk2>
      <a:lt2>
        <a:srgbClr val="4D4D4D"/>
      </a:lt2>
      <a:accent1>
        <a:srgbClr val="FF0000"/>
      </a:accent1>
      <a:accent2>
        <a:srgbClr val="FF6699"/>
      </a:accent2>
      <a:accent3>
        <a:srgbClr val="FFCAB8"/>
      </a:accent3>
      <a:accent4>
        <a:srgbClr val="000000"/>
      </a:accent4>
      <a:accent5>
        <a:srgbClr val="FFAAAA"/>
      </a:accent5>
      <a:accent6>
        <a:srgbClr val="E75C8A"/>
      </a:accent6>
      <a:hlink>
        <a:srgbClr val="CC00CC"/>
      </a:hlink>
      <a:folHlink>
        <a:srgbClr val="FFCC00"/>
      </a:folHlink>
    </a:clrScheme>
    <a:fontScheme name="2_plain horizontal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_plain horizontal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lain horizontal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lain horizontal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lain horizontal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lain horizontal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lain horizontal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lain horizontal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lain horizontal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lain horizontal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lain horizontal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lain horizontal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lain horizontal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lain horizontal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lain horizontal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lain horizontal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lain horizontal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5.xml><?xml version="1.0" encoding="utf-8"?>
<a:theme xmlns:a="http://schemas.openxmlformats.org/drawingml/2006/main" name="29_colormaster">
  <a:themeElements>
    <a:clrScheme name="29_colormaster 4">
      <a:dk1>
        <a:srgbClr val="000000"/>
      </a:dk1>
      <a:lt1>
        <a:srgbClr val="FF9966"/>
      </a:lt1>
      <a:dk2>
        <a:srgbClr val="1C1C1C"/>
      </a:dk2>
      <a:lt2>
        <a:srgbClr val="4D4D4D"/>
      </a:lt2>
      <a:accent1>
        <a:srgbClr val="FF0000"/>
      </a:accent1>
      <a:accent2>
        <a:srgbClr val="FF6699"/>
      </a:accent2>
      <a:accent3>
        <a:srgbClr val="FFCAB8"/>
      </a:accent3>
      <a:accent4>
        <a:srgbClr val="000000"/>
      </a:accent4>
      <a:accent5>
        <a:srgbClr val="FFAAAA"/>
      </a:accent5>
      <a:accent6>
        <a:srgbClr val="E75C8A"/>
      </a:accent6>
      <a:hlink>
        <a:srgbClr val="CC00CC"/>
      </a:hlink>
      <a:folHlink>
        <a:srgbClr val="FFCC00"/>
      </a:folHlink>
    </a:clrScheme>
    <a:fontScheme name="29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9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9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9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9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9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9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9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9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9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9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9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9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9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9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9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9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6.xml><?xml version="1.0" encoding="utf-8"?>
<a:theme xmlns:a="http://schemas.openxmlformats.org/drawingml/2006/main" name="30_colormaster">
  <a:themeElements>
    <a:clrScheme name="30_colormaster 4">
      <a:dk1>
        <a:srgbClr val="000000"/>
      </a:dk1>
      <a:lt1>
        <a:srgbClr val="FF9966"/>
      </a:lt1>
      <a:dk2>
        <a:srgbClr val="1C1C1C"/>
      </a:dk2>
      <a:lt2>
        <a:srgbClr val="4D4D4D"/>
      </a:lt2>
      <a:accent1>
        <a:srgbClr val="FF0000"/>
      </a:accent1>
      <a:accent2>
        <a:srgbClr val="FF6699"/>
      </a:accent2>
      <a:accent3>
        <a:srgbClr val="FFCAB8"/>
      </a:accent3>
      <a:accent4>
        <a:srgbClr val="000000"/>
      </a:accent4>
      <a:accent5>
        <a:srgbClr val="FFAAAA"/>
      </a:accent5>
      <a:accent6>
        <a:srgbClr val="E75C8A"/>
      </a:accent6>
      <a:hlink>
        <a:srgbClr val="CC00CC"/>
      </a:hlink>
      <a:folHlink>
        <a:srgbClr val="FFCC00"/>
      </a:folHlink>
    </a:clrScheme>
    <a:fontScheme name="30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30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0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0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0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0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0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0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0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0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0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0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0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0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0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0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0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7.xml><?xml version="1.0" encoding="utf-8"?>
<a:theme xmlns:a="http://schemas.openxmlformats.org/drawingml/2006/main" name="side reveal">
  <a:themeElements>
    <a:clrScheme name="side reveal 1">
      <a:dk1>
        <a:srgbClr val="C0C0C0"/>
      </a:dk1>
      <a:lt1>
        <a:srgbClr val="FFFFFF"/>
      </a:lt1>
      <a:dk2>
        <a:srgbClr val="000099"/>
      </a:dk2>
      <a:lt2>
        <a:srgbClr val="CCECFF"/>
      </a:lt2>
      <a:accent1>
        <a:srgbClr val="FF3399"/>
      </a:accent1>
      <a:accent2>
        <a:srgbClr val="99CCFF"/>
      </a:accent2>
      <a:accent3>
        <a:srgbClr val="AAAACA"/>
      </a:accent3>
      <a:accent4>
        <a:srgbClr val="DADADA"/>
      </a:accent4>
      <a:accent5>
        <a:srgbClr val="FFADCA"/>
      </a:accent5>
      <a:accent6>
        <a:srgbClr val="8AB9E7"/>
      </a:accent6>
      <a:hlink>
        <a:srgbClr val="FF5050"/>
      </a:hlink>
      <a:folHlink>
        <a:srgbClr val="FFFF99"/>
      </a:folHlink>
    </a:clrScheme>
    <a:fontScheme name="side reveal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ide reveal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de reveal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 reveal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de reveal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 reveal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de reveal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 reveal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de reveal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 reveal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de reveal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 reveal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de reveal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 reveal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de reveal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 reveal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de reveal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8.xml><?xml version="1.0" encoding="utf-8"?>
<a:theme xmlns:a="http://schemas.openxmlformats.org/drawingml/2006/main" name="31_colormaster">
  <a:themeElements>
    <a:clrScheme name="">
      <a:dk1>
        <a:srgbClr val="000000"/>
      </a:dk1>
      <a:lt1>
        <a:srgbClr val="000099"/>
      </a:lt1>
      <a:dk2>
        <a:srgbClr val="000066"/>
      </a:dk2>
      <a:lt2>
        <a:srgbClr val="C0C0C0"/>
      </a:lt2>
      <a:accent1>
        <a:srgbClr val="FF3399"/>
      </a:accent1>
      <a:accent2>
        <a:srgbClr val="99CCFF"/>
      </a:accent2>
      <a:accent3>
        <a:srgbClr val="AAAACA"/>
      </a:accent3>
      <a:accent4>
        <a:srgbClr val="000000"/>
      </a:accent4>
      <a:accent5>
        <a:srgbClr val="FFADCA"/>
      </a:accent5>
      <a:accent6>
        <a:srgbClr val="8AB9E7"/>
      </a:accent6>
      <a:hlink>
        <a:srgbClr val="FF5050"/>
      </a:hlink>
      <a:folHlink>
        <a:srgbClr val="FFFF99"/>
      </a:folHlink>
    </a:clrScheme>
    <a:fontScheme name="31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31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1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1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1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1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1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1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1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1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1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1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1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1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1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1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1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9.xml><?xml version="1.0" encoding="utf-8"?>
<a:theme xmlns:a="http://schemas.openxmlformats.org/drawingml/2006/main" name="32_colormaster">
  <a:themeElements>
    <a:clrScheme name="">
      <a:dk1>
        <a:srgbClr val="000000"/>
      </a:dk1>
      <a:lt1>
        <a:srgbClr val="000099"/>
      </a:lt1>
      <a:dk2>
        <a:srgbClr val="000066"/>
      </a:dk2>
      <a:lt2>
        <a:srgbClr val="C0C0C0"/>
      </a:lt2>
      <a:accent1>
        <a:srgbClr val="FF3399"/>
      </a:accent1>
      <a:accent2>
        <a:srgbClr val="99CCFF"/>
      </a:accent2>
      <a:accent3>
        <a:srgbClr val="AAAACA"/>
      </a:accent3>
      <a:accent4>
        <a:srgbClr val="000000"/>
      </a:accent4>
      <a:accent5>
        <a:srgbClr val="FFADCA"/>
      </a:accent5>
      <a:accent6>
        <a:srgbClr val="8AB9E7"/>
      </a:accent6>
      <a:hlink>
        <a:srgbClr val="FF5050"/>
      </a:hlink>
      <a:folHlink>
        <a:srgbClr val="FFFF99"/>
      </a:folHlink>
    </a:clrScheme>
    <a:fontScheme name="32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32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2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2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2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2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2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2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2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2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2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2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2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2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2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2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2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colormaster">
  <a:themeElements>
    <a:clrScheme name="3_colormaster 14">
      <a:dk1>
        <a:srgbClr val="000000"/>
      </a:dk1>
      <a:lt1>
        <a:srgbClr val="FF99CC"/>
      </a:lt1>
      <a:dk2>
        <a:srgbClr val="1C1C1C"/>
      </a:dk2>
      <a:lt2>
        <a:srgbClr val="4D4D4D"/>
      </a:lt2>
      <a:accent1>
        <a:srgbClr val="FF0000"/>
      </a:accent1>
      <a:accent2>
        <a:srgbClr val="FF99CC"/>
      </a:accent2>
      <a:accent3>
        <a:srgbClr val="FFCAE2"/>
      </a:accent3>
      <a:accent4>
        <a:srgbClr val="000000"/>
      </a:accent4>
      <a:accent5>
        <a:srgbClr val="FFAAAA"/>
      </a:accent5>
      <a:accent6>
        <a:srgbClr val="E78AB9"/>
      </a:accent6>
      <a:hlink>
        <a:srgbClr val="9933FF"/>
      </a:hlink>
      <a:folHlink>
        <a:srgbClr val="44C63A"/>
      </a:folHlink>
    </a:clrScheme>
    <a:fontScheme name="3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3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0.xml><?xml version="1.0" encoding="utf-8"?>
<a:theme xmlns:a="http://schemas.openxmlformats.org/drawingml/2006/main" name="33_colormaster">
  <a:themeElements>
    <a:clrScheme name="">
      <a:dk1>
        <a:srgbClr val="C0C0C0"/>
      </a:dk1>
      <a:lt1>
        <a:srgbClr val="FFFFFF"/>
      </a:lt1>
      <a:dk2>
        <a:srgbClr val="006699"/>
      </a:dk2>
      <a:lt2>
        <a:srgbClr val="CCECFF"/>
      </a:lt2>
      <a:accent1>
        <a:srgbClr val="29A329"/>
      </a:accent1>
      <a:accent2>
        <a:srgbClr val="00FFFF"/>
      </a:accent2>
      <a:accent3>
        <a:srgbClr val="AAB8CA"/>
      </a:accent3>
      <a:accent4>
        <a:srgbClr val="DADADA"/>
      </a:accent4>
      <a:accent5>
        <a:srgbClr val="ACCEAC"/>
      </a:accent5>
      <a:accent6>
        <a:srgbClr val="00E7E7"/>
      </a:accent6>
      <a:hlink>
        <a:srgbClr val="3B6AFF"/>
      </a:hlink>
      <a:folHlink>
        <a:srgbClr val="FF9900"/>
      </a:folHlink>
    </a:clrScheme>
    <a:fontScheme name="33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33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3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3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3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3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3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3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3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3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3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3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3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3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3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3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3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1.xml><?xml version="1.0" encoding="utf-8"?>
<a:theme xmlns:a="http://schemas.openxmlformats.org/drawingml/2006/main" name="34_colormaster">
  <a:themeElements>
    <a:clrScheme name="">
      <a:dk1>
        <a:srgbClr val="000000"/>
      </a:dk1>
      <a:lt1>
        <a:srgbClr val="006699"/>
      </a:lt1>
      <a:dk2>
        <a:srgbClr val="003366"/>
      </a:dk2>
      <a:lt2>
        <a:srgbClr val="C0C0C0"/>
      </a:lt2>
      <a:accent1>
        <a:srgbClr val="29A329"/>
      </a:accent1>
      <a:accent2>
        <a:srgbClr val="00FFFF"/>
      </a:accent2>
      <a:accent3>
        <a:srgbClr val="AAB8CA"/>
      </a:accent3>
      <a:accent4>
        <a:srgbClr val="000000"/>
      </a:accent4>
      <a:accent5>
        <a:srgbClr val="ACCEAC"/>
      </a:accent5>
      <a:accent6>
        <a:srgbClr val="00E7E7"/>
      </a:accent6>
      <a:hlink>
        <a:srgbClr val="3B6AFF"/>
      </a:hlink>
      <a:folHlink>
        <a:srgbClr val="FF9900"/>
      </a:folHlink>
    </a:clrScheme>
    <a:fontScheme name="34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34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4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4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4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4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4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4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4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4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4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4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4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4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4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4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4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2.xml><?xml version="1.0" encoding="utf-8"?>
<a:theme xmlns:a="http://schemas.openxmlformats.org/drawingml/2006/main" name="35_colormaster">
  <a:themeElements>
    <a:clrScheme name="">
      <a:dk1>
        <a:srgbClr val="000000"/>
      </a:dk1>
      <a:lt1>
        <a:srgbClr val="006699"/>
      </a:lt1>
      <a:dk2>
        <a:srgbClr val="003366"/>
      </a:dk2>
      <a:lt2>
        <a:srgbClr val="C0C0C0"/>
      </a:lt2>
      <a:accent1>
        <a:srgbClr val="29A329"/>
      </a:accent1>
      <a:accent2>
        <a:srgbClr val="00FFFF"/>
      </a:accent2>
      <a:accent3>
        <a:srgbClr val="AAB8CA"/>
      </a:accent3>
      <a:accent4>
        <a:srgbClr val="000000"/>
      </a:accent4>
      <a:accent5>
        <a:srgbClr val="ACCEAC"/>
      </a:accent5>
      <a:accent6>
        <a:srgbClr val="00E7E7"/>
      </a:accent6>
      <a:hlink>
        <a:srgbClr val="3B6AFF"/>
      </a:hlink>
      <a:folHlink>
        <a:srgbClr val="FF9900"/>
      </a:folHlink>
    </a:clrScheme>
    <a:fontScheme name="35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35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5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5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5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5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5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5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5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5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5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5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5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5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5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5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5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3.xml><?xml version="1.0" encoding="utf-8"?>
<a:theme xmlns:a="http://schemas.openxmlformats.org/drawingml/2006/main" name="36_colormaster">
  <a:themeElements>
    <a:clrScheme name="36_colormaster 3">
      <a:dk1>
        <a:srgbClr val="C0C0C0"/>
      </a:dk1>
      <a:lt1>
        <a:srgbClr val="FFFFFF"/>
      </a:lt1>
      <a:dk2>
        <a:srgbClr val="800000"/>
      </a:dk2>
      <a:lt2>
        <a:srgbClr val="FFCC99"/>
      </a:lt2>
      <a:accent1>
        <a:srgbClr val="FF9900"/>
      </a:accent1>
      <a:accent2>
        <a:srgbClr val="CC0000"/>
      </a:accent2>
      <a:accent3>
        <a:srgbClr val="C0AAAA"/>
      </a:accent3>
      <a:accent4>
        <a:srgbClr val="DADADA"/>
      </a:accent4>
      <a:accent5>
        <a:srgbClr val="FFCAAA"/>
      </a:accent5>
      <a:accent6>
        <a:srgbClr val="B90000"/>
      </a:accent6>
      <a:hlink>
        <a:srgbClr val="FF33CC"/>
      </a:hlink>
      <a:folHlink>
        <a:srgbClr val="FFCC00"/>
      </a:folHlink>
    </a:clrScheme>
    <a:fontScheme name="36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36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6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6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6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6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6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6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6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6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6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6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6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6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6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6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6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4.xml><?xml version="1.0" encoding="utf-8"?>
<a:theme xmlns:a="http://schemas.openxmlformats.org/drawingml/2006/main" name="37_colormaster">
  <a:themeElements>
    <a:clrScheme name="">
      <a:dk1>
        <a:srgbClr val="000000"/>
      </a:dk1>
      <a:lt1>
        <a:srgbClr val="800000"/>
      </a:lt1>
      <a:dk2>
        <a:srgbClr val="A50021"/>
      </a:dk2>
      <a:lt2>
        <a:srgbClr val="C0C0C0"/>
      </a:lt2>
      <a:accent1>
        <a:srgbClr val="FF9900"/>
      </a:accent1>
      <a:accent2>
        <a:srgbClr val="CC0000"/>
      </a:accent2>
      <a:accent3>
        <a:srgbClr val="C0AAAA"/>
      </a:accent3>
      <a:accent4>
        <a:srgbClr val="000000"/>
      </a:accent4>
      <a:accent5>
        <a:srgbClr val="FFCAAA"/>
      </a:accent5>
      <a:accent6>
        <a:srgbClr val="B90000"/>
      </a:accent6>
      <a:hlink>
        <a:srgbClr val="FF33CC"/>
      </a:hlink>
      <a:folHlink>
        <a:srgbClr val="FFCC00"/>
      </a:folHlink>
    </a:clrScheme>
    <a:fontScheme name="37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37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7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7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7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7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7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7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7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7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7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7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7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7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7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7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7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5.xml><?xml version="1.0" encoding="utf-8"?>
<a:theme xmlns:a="http://schemas.openxmlformats.org/drawingml/2006/main" name="38_colormaster">
  <a:themeElements>
    <a:clrScheme name="">
      <a:dk1>
        <a:srgbClr val="000000"/>
      </a:dk1>
      <a:lt1>
        <a:srgbClr val="800000"/>
      </a:lt1>
      <a:dk2>
        <a:srgbClr val="A50021"/>
      </a:dk2>
      <a:lt2>
        <a:srgbClr val="C0C0C0"/>
      </a:lt2>
      <a:accent1>
        <a:srgbClr val="FF9900"/>
      </a:accent1>
      <a:accent2>
        <a:srgbClr val="CC0000"/>
      </a:accent2>
      <a:accent3>
        <a:srgbClr val="C0AAAA"/>
      </a:accent3>
      <a:accent4>
        <a:srgbClr val="000000"/>
      </a:accent4>
      <a:accent5>
        <a:srgbClr val="FFCAAA"/>
      </a:accent5>
      <a:accent6>
        <a:srgbClr val="B90000"/>
      </a:accent6>
      <a:hlink>
        <a:srgbClr val="FF33CC"/>
      </a:hlink>
      <a:folHlink>
        <a:srgbClr val="FFCC00"/>
      </a:folHlink>
    </a:clrScheme>
    <a:fontScheme name="38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38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6.xml><?xml version="1.0" encoding="utf-8"?>
<a:theme xmlns:a="http://schemas.openxmlformats.org/drawingml/2006/main" name="slant bevel">
  <a:themeElements>
    <a:clrScheme name="slant bevel 10">
      <a:dk1>
        <a:srgbClr val="000000"/>
      </a:dk1>
      <a:lt1>
        <a:srgbClr val="EFF274"/>
      </a:lt1>
      <a:dk2>
        <a:srgbClr val="1C1C1C"/>
      </a:dk2>
      <a:lt2>
        <a:srgbClr val="4D4D4D"/>
      </a:lt2>
      <a:accent1>
        <a:srgbClr val="9966FF"/>
      </a:accent1>
      <a:accent2>
        <a:srgbClr val="FFFFCC"/>
      </a:accent2>
      <a:accent3>
        <a:srgbClr val="F6F7BC"/>
      </a:accent3>
      <a:accent4>
        <a:srgbClr val="000000"/>
      </a:accent4>
      <a:accent5>
        <a:srgbClr val="CAB8FF"/>
      </a:accent5>
      <a:accent6>
        <a:srgbClr val="E7E7B9"/>
      </a:accent6>
      <a:hlink>
        <a:srgbClr val="6666FF"/>
      </a:hlink>
      <a:folHlink>
        <a:srgbClr val="99CCFF"/>
      </a:folHlink>
    </a:clrScheme>
    <a:fontScheme name="slant bevel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lant bevel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ant bevel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ant bevel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ant bevel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ant bevel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ant bevel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ant bevel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ant bevel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ant bevel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ant bevel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ant bevel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ant bevel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ant bevel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ant bevel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ant bevel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ant bevel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7.xml><?xml version="1.0" encoding="utf-8"?>
<a:theme xmlns:a="http://schemas.openxmlformats.org/drawingml/2006/main" name="39_colormaster">
  <a:themeElements>
    <a:clrScheme name="39_colormaster 10">
      <a:dk1>
        <a:srgbClr val="000000"/>
      </a:dk1>
      <a:lt1>
        <a:srgbClr val="EFF274"/>
      </a:lt1>
      <a:dk2>
        <a:srgbClr val="1C1C1C"/>
      </a:dk2>
      <a:lt2>
        <a:srgbClr val="4D4D4D"/>
      </a:lt2>
      <a:accent1>
        <a:srgbClr val="9966FF"/>
      </a:accent1>
      <a:accent2>
        <a:srgbClr val="FFFFCC"/>
      </a:accent2>
      <a:accent3>
        <a:srgbClr val="F6F7BC"/>
      </a:accent3>
      <a:accent4>
        <a:srgbClr val="000000"/>
      </a:accent4>
      <a:accent5>
        <a:srgbClr val="CAB8FF"/>
      </a:accent5>
      <a:accent6>
        <a:srgbClr val="E7E7B9"/>
      </a:accent6>
      <a:hlink>
        <a:srgbClr val="6666FF"/>
      </a:hlink>
      <a:folHlink>
        <a:srgbClr val="99CCFF"/>
      </a:folHlink>
    </a:clrScheme>
    <a:fontScheme name="39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39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9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9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9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9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9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9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9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9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9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9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9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9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9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9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9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8.xml><?xml version="1.0" encoding="utf-8"?>
<a:theme xmlns:a="http://schemas.openxmlformats.org/drawingml/2006/main" name="40_colormaster">
  <a:themeElements>
    <a:clrScheme name="40_colormaster 10">
      <a:dk1>
        <a:srgbClr val="000000"/>
      </a:dk1>
      <a:lt1>
        <a:srgbClr val="EFF274"/>
      </a:lt1>
      <a:dk2>
        <a:srgbClr val="1C1C1C"/>
      </a:dk2>
      <a:lt2>
        <a:srgbClr val="4D4D4D"/>
      </a:lt2>
      <a:accent1>
        <a:srgbClr val="9966FF"/>
      </a:accent1>
      <a:accent2>
        <a:srgbClr val="FFFFCC"/>
      </a:accent2>
      <a:accent3>
        <a:srgbClr val="F6F7BC"/>
      </a:accent3>
      <a:accent4>
        <a:srgbClr val="000000"/>
      </a:accent4>
      <a:accent5>
        <a:srgbClr val="CAB8FF"/>
      </a:accent5>
      <a:accent6>
        <a:srgbClr val="E7E7B9"/>
      </a:accent6>
      <a:hlink>
        <a:srgbClr val="6666FF"/>
      </a:hlink>
      <a:folHlink>
        <a:srgbClr val="99CCFF"/>
      </a:folHlink>
    </a:clrScheme>
    <a:fontScheme name="40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40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0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0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0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0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0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0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0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0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0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0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0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0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0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0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0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9.xml><?xml version="1.0" encoding="utf-8"?>
<a:theme xmlns:a="http://schemas.openxmlformats.org/drawingml/2006/main" name="41_colormaster">
  <a:themeElements>
    <a:clrScheme name="41_colormaster 4">
      <a:dk1>
        <a:srgbClr val="000000"/>
      </a:dk1>
      <a:lt1>
        <a:srgbClr val="FF9966"/>
      </a:lt1>
      <a:dk2>
        <a:srgbClr val="1C1C1C"/>
      </a:dk2>
      <a:lt2>
        <a:srgbClr val="4D4D4D"/>
      </a:lt2>
      <a:accent1>
        <a:srgbClr val="FF0000"/>
      </a:accent1>
      <a:accent2>
        <a:srgbClr val="FF6699"/>
      </a:accent2>
      <a:accent3>
        <a:srgbClr val="FFCAB8"/>
      </a:accent3>
      <a:accent4>
        <a:srgbClr val="000000"/>
      </a:accent4>
      <a:accent5>
        <a:srgbClr val="FFAAAA"/>
      </a:accent5>
      <a:accent6>
        <a:srgbClr val="E75C8A"/>
      </a:accent6>
      <a:hlink>
        <a:srgbClr val="CC00CC"/>
      </a:hlink>
      <a:folHlink>
        <a:srgbClr val="FFCC00"/>
      </a:folHlink>
    </a:clrScheme>
    <a:fontScheme name="41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41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1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1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1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1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1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1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1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1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1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1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1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1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1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1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1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colormaster">
  <a:themeElements>
    <a:clrScheme name="4_colormaster 14">
      <a:dk1>
        <a:srgbClr val="000000"/>
      </a:dk1>
      <a:lt1>
        <a:srgbClr val="FF99CC"/>
      </a:lt1>
      <a:dk2>
        <a:srgbClr val="1C1C1C"/>
      </a:dk2>
      <a:lt2>
        <a:srgbClr val="4D4D4D"/>
      </a:lt2>
      <a:accent1>
        <a:srgbClr val="FF0000"/>
      </a:accent1>
      <a:accent2>
        <a:srgbClr val="FF99CC"/>
      </a:accent2>
      <a:accent3>
        <a:srgbClr val="FFCAE2"/>
      </a:accent3>
      <a:accent4>
        <a:srgbClr val="000000"/>
      </a:accent4>
      <a:accent5>
        <a:srgbClr val="FFAAAA"/>
      </a:accent5>
      <a:accent6>
        <a:srgbClr val="E78AB9"/>
      </a:accent6>
      <a:hlink>
        <a:srgbClr val="9933FF"/>
      </a:hlink>
      <a:folHlink>
        <a:srgbClr val="44C63A"/>
      </a:folHlink>
    </a:clrScheme>
    <a:fontScheme name="4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4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0.xml><?xml version="1.0" encoding="utf-8"?>
<a:theme xmlns:a="http://schemas.openxmlformats.org/drawingml/2006/main" name="42_colormaster">
  <a:themeElements>
    <a:clrScheme name="42_colormaster 4">
      <a:dk1>
        <a:srgbClr val="000000"/>
      </a:dk1>
      <a:lt1>
        <a:srgbClr val="FF9966"/>
      </a:lt1>
      <a:dk2>
        <a:srgbClr val="1C1C1C"/>
      </a:dk2>
      <a:lt2>
        <a:srgbClr val="4D4D4D"/>
      </a:lt2>
      <a:accent1>
        <a:srgbClr val="FF0000"/>
      </a:accent1>
      <a:accent2>
        <a:srgbClr val="FF6699"/>
      </a:accent2>
      <a:accent3>
        <a:srgbClr val="FFCAB8"/>
      </a:accent3>
      <a:accent4>
        <a:srgbClr val="000000"/>
      </a:accent4>
      <a:accent5>
        <a:srgbClr val="FFAAAA"/>
      </a:accent5>
      <a:accent6>
        <a:srgbClr val="E75C8A"/>
      </a:accent6>
      <a:hlink>
        <a:srgbClr val="CC00CC"/>
      </a:hlink>
      <a:folHlink>
        <a:srgbClr val="FFCC00"/>
      </a:folHlink>
    </a:clrScheme>
    <a:fontScheme name="42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42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2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2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2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2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2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2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2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2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2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2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2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2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2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2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2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1.xml><?xml version="1.0" encoding="utf-8"?>
<a:theme xmlns:a="http://schemas.openxmlformats.org/drawingml/2006/main" name="43_colormaster">
  <a:themeElements>
    <a:clrScheme name="43_colormaster 4">
      <a:dk1>
        <a:srgbClr val="000000"/>
      </a:dk1>
      <a:lt1>
        <a:srgbClr val="FF9966"/>
      </a:lt1>
      <a:dk2>
        <a:srgbClr val="1C1C1C"/>
      </a:dk2>
      <a:lt2>
        <a:srgbClr val="4D4D4D"/>
      </a:lt2>
      <a:accent1>
        <a:srgbClr val="FF0000"/>
      </a:accent1>
      <a:accent2>
        <a:srgbClr val="FF6699"/>
      </a:accent2>
      <a:accent3>
        <a:srgbClr val="FFCAB8"/>
      </a:accent3>
      <a:accent4>
        <a:srgbClr val="000000"/>
      </a:accent4>
      <a:accent5>
        <a:srgbClr val="FFAAAA"/>
      </a:accent5>
      <a:accent6>
        <a:srgbClr val="E75C8A"/>
      </a:accent6>
      <a:hlink>
        <a:srgbClr val="CC00CC"/>
      </a:hlink>
      <a:folHlink>
        <a:srgbClr val="FFCC00"/>
      </a:folHlink>
    </a:clrScheme>
    <a:fontScheme name="43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43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3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3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3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3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3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3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3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3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3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3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3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3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3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3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3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2.xml><?xml version="1.0" encoding="utf-8"?>
<a:theme xmlns:a="http://schemas.openxmlformats.org/drawingml/2006/main" name="44_colormaster">
  <a:themeElements>
    <a:clrScheme name="44_colormaster 8">
      <a:dk1>
        <a:srgbClr val="000000"/>
      </a:dk1>
      <a:lt1>
        <a:srgbClr val="64F0BE"/>
      </a:lt1>
      <a:dk2>
        <a:srgbClr val="1C1C1C"/>
      </a:dk2>
      <a:lt2>
        <a:srgbClr val="4D4D4D"/>
      </a:lt2>
      <a:accent1>
        <a:srgbClr val="008000"/>
      </a:accent1>
      <a:accent2>
        <a:srgbClr val="00FFFF"/>
      </a:accent2>
      <a:accent3>
        <a:srgbClr val="B8F6DB"/>
      </a:accent3>
      <a:accent4>
        <a:srgbClr val="000000"/>
      </a:accent4>
      <a:accent5>
        <a:srgbClr val="AAC0AA"/>
      </a:accent5>
      <a:accent6>
        <a:srgbClr val="00E7E7"/>
      </a:accent6>
      <a:hlink>
        <a:srgbClr val="3366FF"/>
      </a:hlink>
      <a:folHlink>
        <a:srgbClr val="FFCC66"/>
      </a:folHlink>
    </a:clrScheme>
    <a:fontScheme name="44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44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4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4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4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4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4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4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4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4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4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4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4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4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4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4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4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3.xml><?xml version="1.0" encoding="utf-8"?>
<a:theme xmlns:a="http://schemas.openxmlformats.org/drawingml/2006/main" name="45_colormaster">
  <a:themeElements>
    <a:clrScheme name="45_colormaster 8">
      <a:dk1>
        <a:srgbClr val="000000"/>
      </a:dk1>
      <a:lt1>
        <a:srgbClr val="64F0BE"/>
      </a:lt1>
      <a:dk2>
        <a:srgbClr val="1C1C1C"/>
      </a:dk2>
      <a:lt2>
        <a:srgbClr val="4D4D4D"/>
      </a:lt2>
      <a:accent1>
        <a:srgbClr val="008000"/>
      </a:accent1>
      <a:accent2>
        <a:srgbClr val="00FFFF"/>
      </a:accent2>
      <a:accent3>
        <a:srgbClr val="B8F6DB"/>
      </a:accent3>
      <a:accent4>
        <a:srgbClr val="000000"/>
      </a:accent4>
      <a:accent5>
        <a:srgbClr val="AAC0AA"/>
      </a:accent5>
      <a:accent6>
        <a:srgbClr val="00E7E7"/>
      </a:accent6>
      <a:hlink>
        <a:srgbClr val="3366FF"/>
      </a:hlink>
      <a:folHlink>
        <a:srgbClr val="FFCC66"/>
      </a:folHlink>
    </a:clrScheme>
    <a:fontScheme name="45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45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5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5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5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5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5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5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5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5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5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5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5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5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5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5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5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4.xml><?xml version="1.0" encoding="utf-8"?>
<a:theme xmlns:a="http://schemas.openxmlformats.org/drawingml/2006/main" name="46_colormaster">
  <a:themeElements>
    <a:clrScheme name="46_colormaster 8">
      <a:dk1>
        <a:srgbClr val="000000"/>
      </a:dk1>
      <a:lt1>
        <a:srgbClr val="64F0BE"/>
      </a:lt1>
      <a:dk2>
        <a:srgbClr val="1C1C1C"/>
      </a:dk2>
      <a:lt2>
        <a:srgbClr val="4D4D4D"/>
      </a:lt2>
      <a:accent1>
        <a:srgbClr val="008000"/>
      </a:accent1>
      <a:accent2>
        <a:srgbClr val="00FFFF"/>
      </a:accent2>
      <a:accent3>
        <a:srgbClr val="B8F6DB"/>
      </a:accent3>
      <a:accent4>
        <a:srgbClr val="000000"/>
      </a:accent4>
      <a:accent5>
        <a:srgbClr val="AAC0AA"/>
      </a:accent5>
      <a:accent6>
        <a:srgbClr val="00E7E7"/>
      </a:accent6>
      <a:hlink>
        <a:srgbClr val="3366FF"/>
      </a:hlink>
      <a:folHlink>
        <a:srgbClr val="FFCC66"/>
      </a:folHlink>
    </a:clrScheme>
    <a:fontScheme name="46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46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6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6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6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6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6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6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6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6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6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6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6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6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6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6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6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5.xml><?xml version="1.0" encoding="utf-8"?>
<a:theme xmlns:a="http://schemas.openxmlformats.org/drawingml/2006/main" name="1_vees">
  <a:themeElements>
    <a:clrScheme name="1_vees 2">
      <a:dk1>
        <a:srgbClr val="000000"/>
      </a:dk1>
      <a:lt1>
        <a:srgbClr val="99CCFF"/>
      </a:lt1>
      <a:dk2>
        <a:srgbClr val="1C1C1C"/>
      </a:dk2>
      <a:lt2>
        <a:srgbClr val="4D4D4D"/>
      </a:lt2>
      <a:accent1>
        <a:srgbClr val="CC0066"/>
      </a:accent1>
      <a:accent2>
        <a:srgbClr val="3366FF"/>
      </a:accent2>
      <a:accent3>
        <a:srgbClr val="CAE2FF"/>
      </a:accent3>
      <a:accent4>
        <a:srgbClr val="000000"/>
      </a:accent4>
      <a:accent5>
        <a:srgbClr val="E2AAB8"/>
      </a:accent5>
      <a:accent6>
        <a:srgbClr val="2D5CE7"/>
      </a:accent6>
      <a:hlink>
        <a:srgbClr val="FF0000"/>
      </a:hlink>
      <a:folHlink>
        <a:srgbClr val="FFFF00"/>
      </a:folHlink>
    </a:clrScheme>
    <a:fontScheme name="1_vee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vees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vees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vees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vees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vees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vees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vees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vees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vees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vees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vees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vees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vees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vees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vees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vees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6.xml><?xml version="1.0" encoding="utf-8"?>
<a:theme xmlns:a="http://schemas.openxmlformats.org/drawingml/2006/main" name="47_colormaster">
  <a:themeElements>
    <a:clrScheme name="47_colormaster 2">
      <a:dk1>
        <a:srgbClr val="000000"/>
      </a:dk1>
      <a:lt1>
        <a:srgbClr val="99CCFF"/>
      </a:lt1>
      <a:dk2>
        <a:srgbClr val="1C1C1C"/>
      </a:dk2>
      <a:lt2>
        <a:srgbClr val="4D4D4D"/>
      </a:lt2>
      <a:accent1>
        <a:srgbClr val="CC0066"/>
      </a:accent1>
      <a:accent2>
        <a:srgbClr val="3366FF"/>
      </a:accent2>
      <a:accent3>
        <a:srgbClr val="CAE2FF"/>
      </a:accent3>
      <a:accent4>
        <a:srgbClr val="000000"/>
      </a:accent4>
      <a:accent5>
        <a:srgbClr val="E2AAB8"/>
      </a:accent5>
      <a:accent6>
        <a:srgbClr val="2D5CE7"/>
      </a:accent6>
      <a:hlink>
        <a:srgbClr val="FF0000"/>
      </a:hlink>
      <a:folHlink>
        <a:srgbClr val="FFFF00"/>
      </a:folHlink>
    </a:clrScheme>
    <a:fontScheme name="47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47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7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7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7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7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7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7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7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7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7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7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7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7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7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7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7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7.xml><?xml version="1.0" encoding="utf-8"?>
<a:theme xmlns:a="http://schemas.openxmlformats.org/drawingml/2006/main" name="48_colormaster">
  <a:themeElements>
    <a:clrScheme name="48_colormaster 2">
      <a:dk1>
        <a:srgbClr val="000000"/>
      </a:dk1>
      <a:lt1>
        <a:srgbClr val="99CCFF"/>
      </a:lt1>
      <a:dk2>
        <a:srgbClr val="1C1C1C"/>
      </a:dk2>
      <a:lt2>
        <a:srgbClr val="4D4D4D"/>
      </a:lt2>
      <a:accent1>
        <a:srgbClr val="CC0066"/>
      </a:accent1>
      <a:accent2>
        <a:srgbClr val="3366FF"/>
      </a:accent2>
      <a:accent3>
        <a:srgbClr val="CAE2FF"/>
      </a:accent3>
      <a:accent4>
        <a:srgbClr val="000000"/>
      </a:accent4>
      <a:accent5>
        <a:srgbClr val="E2AAB8"/>
      </a:accent5>
      <a:accent6>
        <a:srgbClr val="2D5CE7"/>
      </a:accent6>
      <a:hlink>
        <a:srgbClr val="FF0000"/>
      </a:hlink>
      <a:folHlink>
        <a:srgbClr val="FFFF00"/>
      </a:folHlink>
    </a:clrScheme>
    <a:fontScheme name="48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48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8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8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8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8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8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8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8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8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8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8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8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8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8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8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8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8.xml><?xml version="1.0" encoding="utf-8"?>
<a:theme xmlns:a="http://schemas.openxmlformats.org/drawingml/2006/main" name="49_colormaster">
  <a:themeElements>
    <a:clrScheme name="49_colormaster 8">
      <a:dk1>
        <a:srgbClr val="000000"/>
      </a:dk1>
      <a:lt1>
        <a:srgbClr val="64F0BE"/>
      </a:lt1>
      <a:dk2>
        <a:srgbClr val="1C1C1C"/>
      </a:dk2>
      <a:lt2>
        <a:srgbClr val="4D4D4D"/>
      </a:lt2>
      <a:accent1>
        <a:srgbClr val="008000"/>
      </a:accent1>
      <a:accent2>
        <a:srgbClr val="00FFFF"/>
      </a:accent2>
      <a:accent3>
        <a:srgbClr val="B8F6DB"/>
      </a:accent3>
      <a:accent4>
        <a:srgbClr val="000000"/>
      </a:accent4>
      <a:accent5>
        <a:srgbClr val="AAC0AA"/>
      </a:accent5>
      <a:accent6>
        <a:srgbClr val="00E7E7"/>
      </a:accent6>
      <a:hlink>
        <a:srgbClr val="3366FF"/>
      </a:hlink>
      <a:folHlink>
        <a:srgbClr val="FFCC66"/>
      </a:folHlink>
    </a:clrScheme>
    <a:fontScheme name="49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49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9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9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9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9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9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9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9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9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9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9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9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9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9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9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9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9.xml><?xml version="1.0" encoding="utf-8"?>
<a:theme xmlns:a="http://schemas.openxmlformats.org/drawingml/2006/main" name="50_colormaster">
  <a:themeElements>
    <a:clrScheme name="50_colormaster 8">
      <a:dk1>
        <a:srgbClr val="000000"/>
      </a:dk1>
      <a:lt1>
        <a:srgbClr val="64F0BE"/>
      </a:lt1>
      <a:dk2>
        <a:srgbClr val="1C1C1C"/>
      </a:dk2>
      <a:lt2>
        <a:srgbClr val="4D4D4D"/>
      </a:lt2>
      <a:accent1>
        <a:srgbClr val="008000"/>
      </a:accent1>
      <a:accent2>
        <a:srgbClr val="00FFFF"/>
      </a:accent2>
      <a:accent3>
        <a:srgbClr val="B8F6DB"/>
      </a:accent3>
      <a:accent4>
        <a:srgbClr val="000000"/>
      </a:accent4>
      <a:accent5>
        <a:srgbClr val="AAC0AA"/>
      </a:accent5>
      <a:accent6>
        <a:srgbClr val="00E7E7"/>
      </a:accent6>
      <a:hlink>
        <a:srgbClr val="3366FF"/>
      </a:hlink>
      <a:folHlink>
        <a:srgbClr val="FFCC66"/>
      </a:folHlink>
    </a:clrScheme>
    <a:fontScheme name="50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0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0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0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0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0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0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0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0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0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colormaster">
  <a:themeElements>
    <a:clrScheme name="5_colormaster 14">
      <a:dk1>
        <a:srgbClr val="000000"/>
      </a:dk1>
      <a:lt1>
        <a:srgbClr val="FF99CC"/>
      </a:lt1>
      <a:dk2>
        <a:srgbClr val="1C1C1C"/>
      </a:dk2>
      <a:lt2>
        <a:srgbClr val="4D4D4D"/>
      </a:lt2>
      <a:accent1>
        <a:srgbClr val="FF0000"/>
      </a:accent1>
      <a:accent2>
        <a:srgbClr val="FF99CC"/>
      </a:accent2>
      <a:accent3>
        <a:srgbClr val="FFCAE2"/>
      </a:accent3>
      <a:accent4>
        <a:srgbClr val="000000"/>
      </a:accent4>
      <a:accent5>
        <a:srgbClr val="FFAAAA"/>
      </a:accent5>
      <a:accent6>
        <a:srgbClr val="E78AB9"/>
      </a:accent6>
      <a:hlink>
        <a:srgbClr val="9933FF"/>
      </a:hlink>
      <a:folHlink>
        <a:srgbClr val="44C63A"/>
      </a:folHlink>
    </a:clrScheme>
    <a:fontScheme name="5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0.xml><?xml version="1.0" encoding="utf-8"?>
<a:theme xmlns:a="http://schemas.openxmlformats.org/drawingml/2006/main" name="51_colormaster">
  <a:themeElements>
    <a:clrScheme name="51_colormaster 8">
      <a:dk1>
        <a:srgbClr val="000000"/>
      </a:dk1>
      <a:lt1>
        <a:srgbClr val="64F0BE"/>
      </a:lt1>
      <a:dk2>
        <a:srgbClr val="1C1C1C"/>
      </a:dk2>
      <a:lt2>
        <a:srgbClr val="4D4D4D"/>
      </a:lt2>
      <a:accent1>
        <a:srgbClr val="008000"/>
      </a:accent1>
      <a:accent2>
        <a:srgbClr val="00FFFF"/>
      </a:accent2>
      <a:accent3>
        <a:srgbClr val="B8F6DB"/>
      </a:accent3>
      <a:accent4>
        <a:srgbClr val="000000"/>
      </a:accent4>
      <a:accent5>
        <a:srgbClr val="AAC0AA"/>
      </a:accent5>
      <a:accent6>
        <a:srgbClr val="00E7E7"/>
      </a:accent6>
      <a:hlink>
        <a:srgbClr val="3366FF"/>
      </a:hlink>
      <a:folHlink>
        <a:srgbClr val="FFCC66"/>
      </a:folHlink>
    </a:clrScheme>
    <a:fontScheme name="51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1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1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1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1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1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1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1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1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1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1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1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1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1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1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1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1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1.xml><?xml version="1.0" encoding="utf-8"?>
<a:theme xmlns:a="http://schemas.openxmlformats.org/drawingml/2006/main" name="52_colormaster">
  <a:themeElements>
    <a:clrScheme name="52_colormaster 14">
      <a:dk1>
        <a:srgbClr val="000000"/>
      </a:dk1>
      <a:lt1>
        <a:srgbClr val="FF99CC"/>
      </a:lt1>
      <a:dk2>
        <a:srgbClr val="1C1C1C"/>
      </a:dk2>
      <a:lt2>
        <a:srgbClr val="4D4D4D"/>
      </a:lt2>
      <a:accent1>
        <a:srgbClr val="FF0000"/>
      </a:accent1>
      <a:accent2>
        <a:srgbClr val="FF99CC"/>
      </a:accent2>
      <a:accent3>
        <a:srgbClr val="FFCAE2"/>
      </a:accent3>
      <a:accent4>
        <a:srgbClr val="000000"/>
      </a:accent4>
      <a:accent5>
        <a:srgbClr val="FFAAAA"/>
      </a:accent5>
      <a:accent6>
        <a:srgbClr val="E78AB9"/>
      </a:accent6>
      <a:hlink>
        <a:srgbClr val="9933FF"/>
      </a:hlink>
      <a:folHlink>
        <a:srgbClr val="44C63A"/>
      </a:folHlink>
    </a:clrScheme>
    <a:fontScheme name="52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2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2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2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2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2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2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2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2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2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2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2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2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2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2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2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2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2.xml><?xml version="1.0" encoding="utf-8"?>
<a:theme xmlns:a="http://schemas.openxmlformats.org/drawingml/2006/main" name="53_colormaster">
  <a:themeElements>
    <a:clrScheme name="53_colormaster 14">
      <a:dk1>
        <a:srgbClr val="000000"/>
      </a:dk1>
      <a:lt1>
        <a:srgbClr val="FF99CC"/>
      </a:lt1>
      <a:dk2>
        <a:srgbClr val="1C1C1C"/>
      </a:dk2>
      <a:lt2>
        <a:srgbClr val="4D4D4D"/>
      </a:lt2>
      <a:accent1>
        <a:srgbClr val="FF0000"/>
      </a:accent1>
      <a:accent2>
        <a:srgbClr val="FF99CC"/>
      </a:accent2>
      <a:accent3>
        <a:srgbClr val="FFCAE2"/>
      </a:accent3>
      <a:accent4>
        <a:srgbClr val="000000"/>
      </a:accent4>
      <a:accent5>
        <a:srgbClr val="FFAAAA"/>
      </a:accent5>
      <a:accent6>
        <a:srgbClr val="E78AB9"/>
      </a:accent6>
      <a:hlink>
        <a:srgbClr val="9933FF"/>
      </a:hlink>
      <a:folHlink>
        <a:srgbClr val="44C63A"/>
      </a:folHlink>
    </a:clrScheme>
    <a:fontScheme name="53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3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3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3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3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3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3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3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3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3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3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3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3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3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3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3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3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3.xml><?xml version="1.0" encoding="utf-8"?>
<a:theme xmlns:a="http://schemas.openxmlformats.org/drawingml/2006/main" name="54_colormaster">
  <a:themeElements>
    <a:clrScheme name="54_colormaster 14">
      <a:dk1>
        <a:srgbClr val="000000"/>
      </a:dk1>
      <a:lt1>
        <a:srgbClr val="FF99CC"/>
      </a:lt1>
      <a:dk2>
        <a:srgbClr val="1C1C1C"/>
      </a:dk2>
      <a:lt2>
        <a:srgbClr val="4D4D4D"/>
      </a:lt2>
      <a:accent1>
        <a:srgbClr val="FF0000"/>
      </a:accent1>
      <a:accent2>
        <a:srgbClr val="FF99CC"/>
      </a:accent2>
      <a:accent3>
        <a:srgbClr val="FFCAE2"/>
      </a:accent3>
      <a:accent4>
        <a:srgbClr val="000000"/>
      </a:accent4>
      <a:accent5>
        <a:srgbClr val="FFAAAA"/>
      </a:accent5>
      <a:accent6>
        <a:srgbClr val="E78AB9"/>
      </a:accent6>
      <a:hlink>
        <a:srgbClr val="9933FF"/>
      </a:hlink>
      <a:folHlink>
        <a:srgbClr val="44C63A"/>
      </a:folHlink>
    </a:clrScheme>
    <a:fontScheme name="54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4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4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4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4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4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4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4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4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4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4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4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4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4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4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4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4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4.xml><?xml version="1.0" encoding="utf-8"?>
<a:theme xmlns:a="http://schemas.openxmlformats.org/drawingml/2006/main" name="simple">
  <a:themeElements>
    <a:clrScheme name="simple 12">
      <a:dk1>
        <a:srgbClr val="000000"/>
      </a:dk1>
      <a:lt1>
        <a:srgbClr val="CC99FF"/>
      </a:lt1>
      <a:dk2>
        <a:srgbClr val="1C1C1C"/>
      </a:dk2>
      <a:lt2>
        <a:srgbClr val="4D4D4D"/>
      </a:lt2>
      <a:accent1>
        <a:srgbClr val="0066FF"/>
      </a:accent1>
      <a:accent2>
        <a:srgbClr val="CCCCFF"/>
      </a:accent2>
      <a:accent3>
        <a:srgbClr val="E2CAFF"/>
      </a:accent3>
      <a:accent4>
        <a:srgbClr val="000000"/>
      </a:accent4>
      <a:accent5>
        <a:srgbClr val="AAB8FF"/>
      </a:accent5>
      <a:accent6>
        <a:srgbClr val="B9B9E7"/>
      </a:accent6>
      <a:hlink>
        <a:srgbClr val="FF0066"/>
      </a:hlink>
      <a:folHlink>
        <a:srgbClr val="66CCFF"/>
      </a:folHlink>
    </a:clrScheme>
    <a:fontScheme name="si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imple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mple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mple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mple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mple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mple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mple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mple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mple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mple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mple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mple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mple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mple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mple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mple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5.xml><?xml version="1.0" encoding="utf-8"?>
<a:theme xmlns:a="http://schemas.openxmlformats.org/drawingml/2006/main" name="55_colormaster">
  <a:themeElements>
    <a:clrScheme name="55_colormaster 12">
      <a:dk1>
        <a:srgbClr val="000000"/>
      </a:dk1>
      <a:lt1>
        <a:srgbClr val="CC99FF"/>
      </a:lt1>
      <a:dk2>
        <a:srgbClr val="1C1C1C"/>
      </a:dk2>
      <a:lt2>
        <a:srgbClr val="4D4D4D"/>
      </a:lt2>
      <a:accent1>
        <a:srgbClr val="0066FF"/>
      </a:accent1>
      <a:accent2>
        <a:srgbClr val="CCCCFF"/>
      </a:accent2>
      <a:accent3>
        <a:srgbClr val="E2CAFF"/>
      </a:accent3>
      <a:accent4>
        <a:srgbClr val="000000"/>
      </a:accent4>
      <a:accent5>
        <a:srgbClr val="AAB8FF"/>
      </a:accent5>
      <a:accent6>
        <a:srgbClr val="B9B9E7"/>
      </a:accent6>
      <a:hlink>
        <a:srgbClr val="FF0066"/>
      </a:hlink>
      <a:folHlink>
        <a:srgbClr val="66CCFF"/>
      </a:folHlink>
    </a:clrScheme>
    <a:fontScheme name="55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5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5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5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5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5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5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5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5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5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5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5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5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5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5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5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5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6.xml><?xml version="1.0" encoding="utf-8"?>
<a:theme xmlns:a="http://schemas.openxmlformats.org/drawingml/2006/main" name="56_colormaster">
  <a:themeElements>
    <a:clrScheme name="56_colormaster 12">
      <a:dk1>
        <a:srgbClr val="000000"/>
      </a:dk1>
      <a:lt1>
        <a:srgbClr val="CC99FF"/>
      </a:lt1>
      <a:dk2>
        <a:srgbClr val="1C1C1C"/>
      </a:dk2>
      <a:lt2>
        <a:srgbClr val="4D4D4D"/>
      </a:lt2>
      <a:accent1>
        <a:srgbClr val="0066FF"/>
      </a:accent1>
      <a:accent2>
        <a:srgbClr val="CCCCFF"/>
      </a:accent2>
      <a:accent3>
        <a:srgbClr val="E2CAFF"/>
      </a:accent3>
      <a:accent4>
        <a:srgbClr val="000000"/>
      </a:accent4>
      <a:accent5>
        <a:srgbClr val="AAB8FF"/>
      </a:accent5>
      <a:accent6>
        <a:srgbClr val="B9B9E7"/>
      </a:accent6>
      <a:hlink>
        <a:srgbClr val="FF0066"/>
      </a:hlink>
      <a:folHlink>
        <a:srgbClr val="66CCFF"/>
      </a:folHlink>
    </a:clrScheme>
    <a:fontScheme name="56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6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6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6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6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6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6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6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6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6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6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6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6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6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6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6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6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7.xml><?xml version="1.0" encoding="utf-8"?>
<a:theme xmlns:a="http://schemas.openxmlformats.org/drawingml/2006/main" name="57_colormaster">
  <a:themeElements>
    <a:clrScheme name="57_colormaster 8">
      <a:dk1>
        <a:srgbClr val="000000"/>
      </a:dk1>
      <a:lt1>
        <a:srgbClr val="64F0BE"/>
      </a:lt1>
      <a:dk2>
        <a:srgbClr val="1C1C1C"/>
      </a:dk2>
      <a:lt2>
        <a:srgbClr val="4D4D4D"/>
      </a:lt2>
      <a:accent1>
        <a:srgbClr val="008000"/>
      </a:accent1>
      <a:accent2>
        <a:srgbClr val="00FFFF"/>
      </a:accent2>
      <a:accent3>
        <a:srgbClr val="B8F6DB"/>
      </a:accent3>
      <a:accent4>
        <a:srgbClr val="000000"/>
      </a:accent4>
      <a:accent5>
        <a:srgbClr val="AAC0AA"/>
      </a:accent5>
      <a:accent6>
        <a:srgbClr val="00E7E7"/>
      </a:accent6>
      <a:hlink>
        <a:srgbClr val="3366FF"/>
      </a:hlink>
      <a:folHlink>
        <a:srgbClr val="FFCC66"/>
      </a:folHlink>
    </a:clrScheme>
    <a:fontScheme name="57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7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7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7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7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7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7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7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7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7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7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7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7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7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7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7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7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8.xml><?xml version="1.0" encoding="utf-8"?>
<a:theme xmlns:a="http://schemas.openxmlformats.org/drawingml/2006/main" name="58_colormaster">
  <a:themeElements>
    <a:clrScheme name="58_colormaster 8">
      <a:dk1>
        <a:srgbClr val="000000"/>
      </a:dk1>
      <a:lt1>
        <a:srgbClr val="64F0BE"/>
      </a:lt1>
      <a:dk2>
        <a:srgbClr val="1C1C1C"/>
      </a:dk2>
      <a:lt2>
        <a:srgbClr val="4D4D4D"/>
      </a:lt2>
      <a:accent1>
        <a:srgbClr val="008000"/>
      </a:accent1>
      <a:accent2>
        <a:srgbClr val="00FFFF"/>
      </a:accent2>
      <a:accent3>
        <a:srgbClr val="B8F6DB"/>
      </a:accent3>
      <a:accent4>
        <a:srgbClr val="000000"/>
      </a:accent4>
      <a:accent5>
        <a:srgbClr val="AAC0AA"/>
      </a:accent5>
      <a:accent6>
        <a:srgbClr val="00E7E7"/>
      </a:accent6>
      <a:hlink>
        <a:srgbClr val="3366FF"/>
      </a:hlink>
      <a:folHlink>
        <a:srgbClr val="FFCC66"/>
      </a:folHlink>
    </a:clrScheme>
    <a:fontScheme name="58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8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8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8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8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8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8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8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8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8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8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8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8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8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8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8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8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9.xml><?xml version="1.0" encoding="utf-8"?>
<a:theme xmlns:a="http://schemas.openxmlformats.org/drawingml/2006/main" name="59_colormaster">
  <a:themeElements>
    <a:clrScheme name="59_colormaster 8">
      <a:dk1>
        <a:srgbClr val="000000"/>
      </a:dk1>
      <a:lt1>
        <a:srgbClr val="64F0BE"/>
      </a:lt1>
      <a:dk2>
        <a:srgbClr val="1C1C1C"/>
      </a:dk2>
      <a:lt2>
        <a:srgbClr val="4D4D4D"/>
      </a:lt2>
      <a:accent1>
        <a:srgbClr val="008000"/>
      </a:accent1>
      <a:accent2>
        <a:srgbClr val="00FFFF"/>
      </a:accent2>
      <a:accent3>
        <a:srgbClr val="B8F6DB"/>
      </a:accent3>
      <a:accent4>
        <a:srgbClr val="000000"/>
      </a:accent4>
      <a:accent5>
        <a:srgbClr val="AAC0AA"/>
      </a:accent5>
      <a:accent6>
        <a:srgbClr val="00E7E7"/>
      </a:accent6>
      <a:hlink>
        <a:srgbClr val="3366FF"/>
      </a:hlink>
      <a:folHlink>
        <a:srgbClr val="FFCC66"/>
      </a:folHlink>
    </a:clrScheme>
    <a:fontScheme name="59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9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9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9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9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9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9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9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9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9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9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9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9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9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9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9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9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colormaster">
  <a:themeElements>
    <a:clrScheme name="6_colormaster 6">
      <a:dk1>
        <a:srgbClr val="000000"/>
      </a:dk1>
      <a:lt1>
        <a:srgbClr val="97E183"/>
      </a:lt1>
      <a:dk2>
        <a:srgbClr val="1C1C1C"/>
      </a:dk2>
      <a:lt2>
        <a:srgbClr val="4D4D4D"/>
      </a:lt2>
      <a:accent1>
        <a:srgbClr val="0066FF"/>
      </a:accent1>
      <a:accent2>
        <a:srgbClr val="99FF99"/>
      </a:accent2>
      <a:accent3>
        <a:srgbClr val="C9EEC1"/>
      </a:accent3>
      <a:accent4>
        <a:srgbClr val="000000"/>
      </a:accent4>
      <a:accent5>
        <a:srgbClr val="AAB8FF"/>
      </a:accent5>
      <a:accent6>
        <a:srgbClr val="8AE78A"/>
      </a:accent6>
      <a:hlink>
        <a:srgbClr val="CC9900"/>
      </a:hlink>
      <a:folHlink>
        <a:srgbClr val="FFCC66"/>
      </a:folHlink>
    </a:clrScheme>
    <a:fontScheme name="6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6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0.xml><?xml version="1.0" encoding="utf-8"?>
<a:theme xmlns:a="http://schemas.openxmlformats.org/drawingml/2006/main" name="60_colormaster">
  <a:themeElements>
    <a:clrScheme name="60_colormaster 14">
      <a:dk1>
        <a:srgbClr val="000000"/>
      </a:dk1>
      <a:lt1>
        <a:srgbClr val="FF99CC"/>
      </a:lt1>
      <a:dk2>
        <a:srgbClr val="1C1C1C"/>
      </a:dk2>
      <a:lt2>
        <a:srgbClr val="4D4D4D"/>
      </a:lt2>
      <a:accent1>
        <a:srgbClr val="FF0000"/>
      </a:accent1>
      <a:accent2>
        <a:srgbClr val="FF99CC"/>
      </a:accent2>
      <a:accent3>
        <a:srgbClr val="FFCAE2"/>
      </a:accent3>
      <a:accent4>
        <a:srgbClr val="000000"/>
      </a:accent4>
      <a:accent5>
        <a:srgbClr val="FFAAAA"/>
      </a:accent5>
      <a:accent6>
        <a:srgbClr val="E78AB9"/>
      </a:accent6>
      <a:hlink>
        <a:srgbClr val="9933FF"/>
      </a:hlink>
      <a:folHlink>
        <a:srgbClr val="44C63A"/>
      </a:folHlink>
    </a:clrScheme>
    <a:fontScheme name="60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60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0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0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0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0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0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0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0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0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0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0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0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0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0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0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0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1.xml><?xml version="1.0" encoding="utf-8"?>
<a:theme xmlns:a="http://schemas.openxmlformats.org/drawingml/2006/main" name="61_colormaster">
  <a:themeElements>
    <a:clrScheme name="61_colormaster 14">
      <a:dk1>
        <a:srgbClr val="000000"/>
      </a:dk1>
      <a:lt1>
        <a:srgbClr val="FF99CC"/>
      </a:lt1>
      <a:dk2>
        <a:srgbClr val="1C1C1C"/>
      </a:dk2>
      <a:lt2>
        <a:srgbClr val="4D4D4D"/>
      </a:lt2>
      <a:accent1>
        <a:srgbClr val="FF0000"/>
      </a:accent1>
      <a:accent2>
        <a:srgbClr val="FF99CC"/>
      </a:accent2>
      <a:accent3>
        <a:srgbClr val="FFCAE2"/>
      </a:accent3>
      <a:accent4>
        <a:srgbClr val="000000"/>
      </a:accent4>
      <a:accent5>
        <a:srgbClr val="FFAAAA"/>
      </a:accent5>
      <a:accent6>
        <a:srgbClr val="E78AB9"/>
      </a:accent6>
      <a:hlink>
        <a:srgbClr val="9933FF"/>
      </a:hlink>
      <a:folHlink>
        <a:srgbClr val="44C63A"/>
      </a:folHlink>
    </a:clrScheme>
    <a:fontScheme name="61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61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1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1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1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1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1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1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1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1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1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1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1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1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1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1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1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2.xml><?xml version="1.0" encoding="utf-8"?>
<a:theme xmlns:a="http://schemas.openxmlformats.org/drawingml/2006/main" name="62_colormaster">
  <a:themeElements>
    <a:clrScheme name="62_colormaster 14">
      <a:dk1>
        <a:srgbClr val="000000"/>
      </a:dk1>
      <a:lt1>
        <a:srgbClr val="FF99CC"/>
      </a:lt1>
      <a:dk2>
        <a:srgbClr val="1C1C1C"/>
      </a:dk2>
      <a:lt2>
        <a:srgbClr val="4D4D4D"/>
      </a:lt2>
      <a:accent1>
        <a:srgbClr val="FF0000"/>
      </a:accent1>
      <a:accent2>
        <a:srgbClr val="FF99CC"/>
      </a:accent2>
      <a:accent3>
        <a:srgbClr val="FFCAE2"/>
      </a:accent3>
      <a:accent4>
        <a:srgbClr val="000000"/>
      </a:accent4>
      <a:accent5>
        <a:srgbClr val="FFAAAA"/>
      </a:accent5>
      <a:accent6>
        <a:srgbClr val="E78AB9"/>
      </a:accent6>
      <a:hlink>
        <a:srgbClr val="9933FF"/>
      </a:hlink>
      <a:folHlink>
        <a:srgbClr val="44C63A"/>
      </a:folHlink>
    </a:clrScheme>
    <a:fontScheme name="62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62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2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2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2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2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2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2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2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2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2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2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2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2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2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2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2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3.xml><?xml version="1.0" encoding="utf-8"?>
<a:theme xmlns:a="http://schemas.openxmlformats.org/drawingml/2006/main" name="1_slant bevel">
  <a:themeElements>
    <a:clrScheme name="1_slant bevel 2">
      <a:dk1>
        <a:srgbClr val="000000"/>
      </a:dk1>
      <a:lt1>
        <a:srgbClr val="99CCFF"/>
      </a:lt1>
      <a:dk2>
        <a:srgbClr val="1C1C1C"/>
      </a:dk2>
      <a:lt2>
        <a:srgbClr val="4D4D4D"/>
      </a:lt2>
      <a:accent1>
        <a:srgbClr val="CC0066"/>
      </a:accent1>
      <a:accent2>
        <a:srgbClr val="3366FF"/>
      </a:accent2>
      <a:accent3>
        <a:srgbClr val="CAE2FF"/>
      </a:accent3>
      <a:accent4>
        <a:srgbClr val="000000"/>
      </a:accent4>
      <a:accent5>
        <a:srgbClr val="E2AAB8"/>
      </a:accent5>
      <a:accent6>
        <a:srgbClr val="2D5CE7"/>
      </a:accent6>
      <a:hlink>
        <a:srgbClr val="FF0000"/>
      </a:hlink>
      <a:folHlink>
        <a:srgbClr val="FFFF00"/>
      </a:folHlink>
    </a:clrScheme>
    <a:fontScheme name="1_slant bevel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slant bevel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lant bevel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lant bevel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lant bevel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lant bevel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lant bevel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lant bevel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lant bevel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lant bevel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lant bevel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lant bevel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lant bevel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lant bevel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lant bevel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lant bevel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lant bevel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4.xml><?xml version="1.0" encoding="utf-8"?>
<a:theme xmlns:a="http://schemas.openxmlformats.org/drawingml/2006/main" name="2_slant bevel">
  <a:themeElements>
    <a:clrScheme name="2_slant bevel 2">
      <a:dk1>
        <a:srgbClr val="000000"/>
      </a:dk1>
      <a:lt1>
        <a:srgbClr val="99CCFF"/>
      </a:lt1>
      <a:dk2>
        <a:srgbClr val="1C1C1C"/>
      </a:dk2>
      <a:lt2>
        <a:srgbClr val="4D4D4D"/>
      </a:lt2>
      <a:accent1>
        <a:srgbClr val="CC0066"/>
      </a:accent1>
      <a:accent2>
        <a:srgbClr val="3366FF"/>
      </a:accent2>
      <a:accent3>
        <a:srgbClr val="CAE2FF"/>
      </a:accent3>
      <a:accent4>
        <a:srgbClr val="000000"/>
      </a:accent4>
      <a:accent5>
        <a:srgbClr val="E2AAB8"/>
      </a:accent5>
      <a:accent6>
        <a:srgbClr val="2D5CE7"/>
      </a:accent6>
      <a:hlink>
        <a:srgbClr val="FF0000"/>
      </a:hlink>
      <a:folHlink>
        <a:srgbClr val="FFFF00"/>
      </a:folHlink>
    </a:clrScheme>
    <a:fontScheme name="2_slant bevel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_slant bevel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lant bevel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lant bevel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lant bevel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lant bevel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lant bevel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lant bevel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lant bevel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lant bevel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lant bevel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lant bevel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lant bevel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lant bevel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lant bevel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lant bevel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lant bevel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5.xml><?xml version="1.0" encoding="utf-8"?>
<a:theme xmlns:a="http://schemas.openxmlformats.org/drawingml/2006/main" name="63_colormaster">
  <a:themeElements>
    <a:clrScheme name="63_colormaster 2">
      <a:dk1>
        <a:srgbClr val="000000"/>
      </a:dk1>
      <a:lt1>
        <a:srgbClr val="99CCFF"/>
      </a:lt1>
      <a:dk2>
        <a:srgbClr val="1C1C1C"/>
      </a:dk2>
      <a:lt2>
        <a:srgbClr val="4D4D4D"/>
      </a:lt2>
      <a:accent1>
        <a:srgbClr val="CC0066"/>
      </a:accent1>
      <a:accent2>
        <a:srgbClr val="3366FF"/>
      </a:accent2>
      <a:accent3>
        <a:srgbClr val="CAE2FF"/>
      </a:accent3>
      <a:accent4>
        <a:srgbClr val="000000"/>
      </a:accent4>
      <a:accent5>
        <a:srgbClr val="E2AAB8"/>
      </a:accent5>
      <a:accent6>
        <a:srgbClr val="2D5CE7"/>
      </a:accent6>
      <a:hlink>
        <a:srgbClr val="FF0000"/>
      </a:hlink>
      <a:folHlink>
        <a:srgbClr val="FFFF00"/>
      </a:folHlink>
    </a:clrScheme>
    <a:fontScheme name="63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63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3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3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3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3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3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3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3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3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3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3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3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3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3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3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3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6.xml><?xml version="1.0" encoding="utf-8"?>
<a:theme xmlns:a="http://schemas.openxmlformats.org/drawingml/2006/main" name="64_colormaster">
  <a:themeElements>
    <a:clrScheme name="64_colormaster 8">
      <a:dk1>
        <a:srgbClr val="000000"/>
      </a:dk1>
      <a:lt1>
        <a:srgbClr val="64F0BE"/>
      </a:lt1>
      <a:dk2>
        <a:srgbClr val="1C1C1C"/>
      </a:dk2>
      <a:lt2>
        <a:srgbClr val="4D4D4D"/>
      </a:lt2>
      <a:accent1>
        <a:srgbClr val="008000"/>
      </a:accent1>
      <a:accent2>
        <a:srgbClr val="00FFFF"/>
      </a:accent2>
      <a:accent3>
        <a:srgbClr val="B8F6DB"/>
      </a:accent3>
      <a:accent4>
        <a:srgbClr val="000000"/>
      </a:accent4>
      <a:accent5>
        <a:srgbClr val="AAC0AA"/>
      </a:accent5>
      <a:accent6>
        <a:srgbClr val="00E7E7"/>
      </a:accent6>
      <a:hlink>
        <a:srgbClr val="3366FF"/>
      </a:hlink>
      <a:folHlink>
        <a:srgbClr val="FFCC66"/>
      </a:folHlink>
    </a:clrScheme>
    <a:fontScheme name="64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64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4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4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4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4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4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4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4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4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4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4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4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4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4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4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4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7.xml><?xml version="1.0" encoding="utf-8"?>
<a:theme xmlns:a="http://schemas.openxmlformats.org/drawingml/2006/main" name="65_colormaster">
  <a:themeElements>
    <a:clrScheme name="65_colormaster 8">
      <a:dk1>
        <a:srgbClr val="000000"/>
      </a:dk1>
      <a:lt1>
        <a:srgbClr val="64F0BE"/>
      </a:lt1>
      <a:dk2>
        <a:srgbClr val="1C1C1C"/>
      </a:dk2>
      <a:lt2>
        <a:srgbClr val="4D4D4D"/>
      </a:lt2>
      <a:accent1>
        <a:srgbClr val="008000"/>
      </a:accent1>
      <a:accent2>
        <a:srgbClr val="00FFFF"/>
      </a:accent2>
      <a:accent3>
        <a:srgbClr val="B8F6DB"/>
      </a:accent3>
      <a:accent4>
        <a:srgbClr val="000000"/>
      </a:accent4>
      <a:accent5>
        <a:srgbClr val="AAC0AA"/>
      </a:accent5>
      <a:accent6>
        <a:srgbClr val="00E7E7"/>
      </a:accent6>
      <a:hlink>
        <a:srgbClr val="3366FF"/>
      </a:hlink>
      <a:folHlink>
        <a:srgbClr val="FFCC66"/>
      </a:folHlink>
    </a:clrScheme>
    <a:fontScheme name="65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65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5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5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5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5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5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5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5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5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5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5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5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5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5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5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5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8.xml><?xml version="1.0" encoding="utf-8"?>
<a:theme xmlns:a="http://schemas.openxmlformats.org/drawingml/2006/main" name="66_colormaster">
  <a:themeElements>
    <a:clrScheme name="66_colormaster 8">
      <a:dk1>
        <a:srgbClr val="000000"/>
      </a:dk1>
      <a:lt1>
        <a:srgbClr val="64F0BE"/>
      </a:lt1>
      <a:dk2>
        <a:srgbClr val="1C1C1C"/>
      </a:dk2>
      <a:lt2>
        <a:srgbClr val="4D4D4D"/>
      </a:lt2>
      <a:accent1>
        <a:srgbClr val="008000"/>
      </a:accent1>
      <a:accent2>
        <a:srgbClr val="00FFFF"/>
      </a:accent2>
      <a:accent3>
        <a:srgbClr val="B8F6DB"/>
      </a:accent3>
      <a:accent4>
        <a:srgbClr val="000000"/>
      </a:accent4>
      <a:accent5>
        <a:srgbClr val="AAC0AA"/>
      </a:accent5>
      <a:accent6>
        <a:srgbClr val="00E7E7"/>
      </a:accent6>
      <a:hlink>
        <a:srgbClr val="3366FF"/>
      </a:hlink>
      <a:folHlink>
        <a:srgbClr val="FFCC66"/>
      </a:folHlink>
    </a:clrScheme>
    <a:fontScheme name="66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66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6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6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6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6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6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6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6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6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6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6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6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6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6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6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6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9.xml><?xml version="1.0" encoding="utf-8"?>
<a:theme xmlns:a="http://schemas.openxmlformats.org/drawingml/2006/main" name="67_colormaster">
  <a:themeElements>
    <a:clrScheme name="67_colormaster 14">
      <a:dk1>
        <a:srgbClr val="000000"/>
      </a:dk1>
      <a:lt1>
        <a:srgbClr val="FF99CC"/>
      </a:lt1>
      <a:dk2>
        <a:srgbClr val="1C1C1C"/>
      </a:dk2>
      <a:lt2>
        <a:srgbClr val="4D4D4D"/>
      </a:lt2>
      <a:accent1>
        <a:srgbClr val="FF0000"/>
      </a:accent1>
      <a:accent2>
        <a:srgbClr val="FF99CC"/>
      </a:accent2>
      <a:accent3>
        <a:srgbClr val="FFCAE2"/>
      </a:accent3>
      <a:accent4>
        <a:srgbClr val="000000"/>
      </a:accent4>
      <a:accent5>
        <a:srgbClr val="FFAAAA"/>
      </a:accent5>
      <a:accent6>
        <a:srgbClr val="E78AB9"/>
      </a:accent6>
      <a:hlink>
        <a:srgbClr val="9933FF"/>
      </a:hlink>
      <a:folHlink>
        <a:srgbClr val="44C63A"/>
      </a:folHlink>
    </a:clrScheme>
    <a:fontScheme name="67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67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7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7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7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7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7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7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7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7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7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7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7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7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7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7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7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colormaster">
  <a:themeElements>
    <a:clrScheme name="7_colormaster 6">
      <a:dk1>
        <a:srgbClr val="000000"/>
      </a:dk1>
      <a:lt1>
        <a:srgbClr val="97E183"/>
      </a:lt1>
      <a:dk2>
        <a:srgbClr val="1C1C1C"/>
      </a:dk2>
      <a:lt2>
        <a:srgbClr val="4D4D4D"/>
      </a:lt2>
      <a:accent1>
        <a:srgbClr val="0066FF"/>
      </a:accent1>
      <a:accent2>
        <a:srgbClr val="99FF99"/>
      </a:accent2>
      <a:accent3>
        <a:srgbClr val="C9EEC1"/>
      </a:accent3>
      <a:accent4>
        <a:srgbClr val="000000"/>
      </a:accent4>
      <a:accent5>
        <a:srgbClr val="AAB8FF"/>
      </a:accent5>
      <a:accent6>
        <a:srgbClr val="8AE78A"/>
      </a:accent6>
      <a:hlink>
        <a:srgbClr val="CC9900"/>
      </a:hlink>
      <a:folHlink>
        <a:srgbClr val="FFCC66"/>
      </a:folHlink>
    </a:clrScheme>
    <a:fontScheme name="7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7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0.xml><?xml version="1.0" encoding="utf-8"?>
<a:theme xmlns:a="http://schemas.openxmlformats.org/drawingml/2006/main" name="68_colormaster">
  <a:themeElements>
    <a:clrScheme name="68_colormaster 14">
      <a:dk1>
        <a:srgbClr val="000000"/>
      </a:dk1>
      <a:lt1>
        <a:srgbClr val="FF99CC"/>
      </a:lt1>
      <a:dk2>
        <a:srgbClr val="1C1C1C"/>
      </a:dk2>
      <a:lt2>
        <a:srgbClr val="4D4D4D"/>
      </a:lt2>
      <a:accent1>
        <a:srgbClr val="FF0000"/>
      </a:accent1>
      <a:accent2>
        <a:srgbClr val="FF99CC"/>
      </a:accent2>
      <a:accent3>
        <a:srgbClr val="FFCAE2"/>
      </a:accent3>
      <a:accent4>
        <a:srgbClr val="000000"/>
      </a:accent4>
      <a:accent5>
        <a:srgbClr val="FFAAAA"/>
      </a:accent5>
      <a:accent6>
        <a:srgbClr val="E78AB9"/>
      </a:accent6>
      <a:hlink>
        <a:srgbClr val="9933FF"/>
      </a:hlink>
      <a:folHlink>
        <a:srgbClr val="44C63A"/>
      </a:folHlink>
    </a:clrScheme>
    <a:fontScheme name="68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68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8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8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8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8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8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8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8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8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8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8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8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8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8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8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8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1.xml><?xml version="1.0" encoding="utf-8"?>
<a:theme xmlns:a="http://schemas.openxmlformats.org/drawingml/2006/main" name="69_colormaster">
  <a:themeElements>
    <a:clrScheme name="69_colormaster 14">
      <a:dk1>
        <a:srgbClr val="000000"/>
      </a:dk1>
      <a:lt1>
        <a:srgbClr val="FF99CC"/>
      </a:lt1>
      <a:dk2>
        <a:srgbClr val="1C1C1C"/>
      </a:dk2>
      <a:lt2>
        <a:srgbClr val="4D4D4D"/>
      </a:lt2>
      <a:accent1>
        <a:srgbClr val="FF0000"/>
      </a:accent1>
      <a:accent2>
        <a:srgbClr val="FF99CC"/>
      </a:accent2>
      <a:accent3>
        <a:srgbClr val="FFCAE2"/>
      </a:accent3>
      <a:accent4>
        <a:srgbClr val="000000"/>
      </a:accent4>
      <a:accent5>
        <a:srgbClr val="FFAAAA"/>
      </a:accent5>
      <a:accent6>
        <a:srgbClr val="E78AB9"/>
      </a:accent6>
      <a:hlink>
        <a:srgbClr val="9933FF"/>
      </a:hlink>
      <a:folHlink>
        <a:srgbClr val="44C63A"/>
      </a:folHlink>
    </a:clrScheme>
    <a:fontScheme name="69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69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9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9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9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9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9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9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9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9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9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9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9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9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9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9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9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2.xml><?xml version="1.0" encoding="utf-8"?>
<a:theme xmlns:a="http://schemas.openxmlformats.org/drawingml/2006/main" name="1_Default Design">
  <a:themeElements>
    <a:clrScheme name="1_Default Design 1">
      <a:dk1>
        <a:srgbClr val="CCCCFF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DFFF66"/>
      </a:accent2>
      <a:accent3>
        <a:srgbClr val="AAAAAA"/>
      </a:accent3>
      <a:accent4>
        <a:srgbClr val="DADADA"/>
      </a:accent4>
      <a:accent5>
        <a:srgbClr val="BEC4FD"/>
      </a:accent5>
      <a:accent6>
        <a:srgbClr val="CAE75C"/>
      </a:accent6>
      <a:hlink>
        <a:srgbClr val="C0C0C0"/>
      </a:hlink>
      <a:folHlink>
        <a:srgbClr val="D18213"/>
      </a:folHlink>
    </a:clrScheme>
    <a:fontScheme name="1_Default Design">
      <a:majorFont>
        <a:latin typeface="Verdana"/>
        <a:ea typeface="Arial"/>
        <a:cs typeface="Arial"/>
      </a:majorFont>
      <a:minorFont>
        <a:latin typeface="Verdana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Default Design 1">
        <a:dk1>
          <a:srgbClr val="CCCCFF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DFFF66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CAE75C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3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8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8_colormaster">
  <a:themeElements>
    <a:clrScheme name="8_colormaster 6">
      <a:dk1>
        <a:srgbClr val="000000"/>
      </a:dk1>
      <a:lt1>
        <a:srgbClr val="97E183"/>
      </a:lt1>
      <a:dk2>
        <a:srgbClr val="1C1C1C"/>
      </a:dk2>
      <a:lt2>
        <a:srgbClr val="4D4D4D"/>
      </a:lt2>
      <a:accent1>
        <a:srgbClr val="0066FF"/>
      </a:accent1>
      <a:accent2>
        <a:srgbClr val="99FF99"/>
      </a:accent2>
      <a:accent3>
        <a:srgbClr val="C9EEC1"/>
      </a:accent3>
      <a:accent4>
        <a:srgbClr val="000000"/>
      </a:accent4>
      <a:accent5>
        <a:srgbClr val="AAB8FF"/>
      </a:accent5>
      <a:accent6>
        <a:srgbClr val="8AE78A"/>
      </a:accent6>
      <a:hlink>
        <a:srgbClr val="CC9900"/>
      </a:hlink>
      <a:folHlink>
        <a:srgbClr val="FFCC66"/>
      </a:folHlink>
    </a:clrScheme>
    <a:fontScheme name="8_color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8_colormaster 1">
        <a:dk1>
          <a:srgbClr val="C0C0C0"/>
        </a:dk1>
        <a:lt1>
          <a:srgbClr val="FFFFFF"/>
        </a:lt1>
        <a:dk2>
          <a:srgbClr val="000099"/>
        </a:dk2>
        <a:lt2>
          <a:srgbClr val="CCECFF"/>
        </a:lt2>
        <a:accent1>
          <a:srgbClr val="FF3399"/>
        </a:accent1>
        <a:accent2>
          <a:srgbClr val="99CCFF"/>
        </a:accent2>
        <a:accent3>
          <a:srgbClr val="AAAACA"/>
        </a:accent3>
        <a:accent4>
          <a:srgbClr val="DADADA"/>
        </a:accent4>
        <a:accent5>
          <a:srgbClr val="FFADCA"/>
        </a:accent5>
        <a:accent6>
          <a:srgbClr val="8AB9E7"/>
        </a:accent6>
        <a:hlink>
          <a:srgbClr val="FF505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colormaster 2">
        <a:dk1>
          <a:srgbClr val="000000"/>
        </a:dk1>
        <a:lt1>
          <a:srgbClr val="99CCFF"/>
        </a:lt1>
        <a:dk2>
          <a:srgbClr val="1C1C1C"/>
        </a:dk2>
        <a:lt2>
          <a:srgbClr val="4D4D4D"/>
        </a:lt2>
        <a:accent1>
          <a:srgbClr val="CC0066"/>
        </a:accent1>
        <a:accent2>
          <a:srgbClr val="3366FF"/>
        </a:accent2>
        <a:accent3>
          <a:srgbClr val="CAE2FF"/>
        </a:accent3>
        <a:accent4>
          <a:srgbClr val="000000"/>
        </a:accent4>
        <a:accent5>
          <a:srgbClr val="E2AAB8"/>
        </a:accent5>
        <a:accent6>
          <a:srgbClr val="2D5CE7"/>
        </a:accent6>
        <a:hlink>
          <a:srgbClr val="FF00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colormaster 3">
        <a:dk1>
          <a:srgbClr val="C0C0C0"/>
        </a:dk1>
        <a:lt1>
          <a:srgbClr val="FFFFFF"/>
        </a:lt1>
        <a:dk2>
          <a:srgbClr val="800000"/>
        </a:dk2>
        <a:lt2>
          <a:srgbClr val="FFCC99"/>
        </a:lt2>
        <a:accent1>
          <a:srgbClr val="FF9900"/>
        </a:accent1>
        <a:accent2>
          <a:srgbClr val="CC00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B90000"/>
        </a:accent6>
        <a:hlink>
          <a:srgbClr val="FF33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colormaster 4">
        <a:dk1>
          <a:srgbClr val="000000"/>
        </a:dk1>
        <a:lt1>
          <a:srgbClr val="FF9966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6699"/>
        </a:accent2>
        <a:accent3>
          <a:srgbClr val="FFCAB8"/>
        </a:accent3>
        <a:accent4>
          <a:srgbClr val="000000"/>
        </a:accent4>
        <a:accent5>
          <a:srgbClr val="FFAAAA"/>
        </a:accent5>
        <a:accent6>
          <a:srgbClr val="E75C8A"/>
        </a:accent6>
        <a:hlink>
          <a:srgbClr val="CC00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colormaster 5">
        <a:dk1>
          <a:srgbClr val="C0C0C0"/>
        </a:dk1>
        <a:lt1>
          <a:srgbClr val="FFFFFF"/>
        </a:lt1>
        <a:dk2>
          <a:srgbClr val="008000"/>
        </a:dk2>
        <a:lt2>
          <a:srgbClr val="CCECFF"/>
        </a:lt2>
        <a:accent1>
          <a:srgbClr val="0066FF"/>
        </a:accent1>
        <a:accent2>
          <a:srgbClr val="00FF00"/>
        </a:accent2>
        <a:accent3>
          <a:srgbClr val="AAC0AA"/>
        </a:accent3>
        <a:accent4>
          <a:srgbClr val="DADADA"/>
        </a:accent4>
        <a:accent5>
          <a:srgbClr val="AAB8FF"/>
        </a:accent5>
        <a:accent6>
          <a:srgbClr val="00E700"/>
        </a:accent6>
        <a:hlink>
          <a:srgbClr val="A29E00"/>
        </a:hlink>
        <a:folHlink>
          <a:srgbClr val="EA8B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colormaster 6">
        <a:dk1>
          <a:srgbClr val="000000"/>
        </a:dk1>
        <a:lt1>
          <a:srgbClr val="97E183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99FF99"/>
        </a:accent2>
        <a:accent3>
          <a:srgbClr val="C9EEC1"/>
        </a:accent3>
        <a:accent4>
          <a:srgbClr val="000000"/>
        </a:accent4>
        <a:accent5>
          <a:srgbClr val="AAB8FF"/>
        </a:accent5>
        <a:accent6>
          <a:srgbClr val="8AE78A"/>
        </a:accent6>
        <a:hlink>
          <a:srgbClr val="CC9900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colormaster 7">
        <a:dk1>
          <a:srgbClr val="C0C0C0"/>
        </a:dk1>
        <a:lt1>
          <a:srgbClr val="FFFFFF"/>
        </a:lt1>
        <a:dk2>
          <a:srgbClr val="008080"/>
        </a:dk2>
        <a:lt2>
          <a:srgbClr val="CCECFF"/>
        </a:lt2>
        <a:accent1>
          <a:srgbClr val="29A329"/>
        </a:accent1>
        <a:accent2>
          <a:srgbClr val="00FFFF"/>
        </a:accent2>
        <a:accent3>
          <a:srgbClr val="AAC0C0"/>
        </a:accent3>
        <a:accent4>
          <a:srgbClr val="DADADA"/>
        </a:accent4>
        <a:accent5>
          <a:srgbClr val="ACCEAC"/>
        </a:accent5>
        <a:accent6>
          <a:srgbClr val="00E7E7"/>
        </a:accent6>
        <a:hlink>
          <a:srgbClr val="3B6AFF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colormaster 8">
        <a:dk1>
          <a:srgbClr val="000000"/>
        </a:dk1>
        <a:lt1>
          <a:srgbClr val="64F0BE"/>
        </a:lt1>
        <a:dk2>
          <a:srgbClr val="1C1C1C"/>
        </a:dk2>
        <a:lt2>
          <a:srgbClr val="4D4D4D"/>
        </a:lt2>
        <a:accent1>
          <a:srgbClr val="008000"/>
        </a:accent1>
        <a:accent2>
          <a:srgbClr val="00FFFF"/>
        </a:accent2>
        <a:accent3>
          <a:srgbClr val="B8F6DB"/>
        </a:accent3>
        <a:accent4>
          <a:srgbClr val="000000"/>
        </a:accent4>
        <a:accent5>
          <a:srgbClr val="AAC0AA"/>
        </a:accent5>
        <a:accent6>
          <a:srgbClr val="00E7E7"/>
        </a:accent6>
        <a:hlink>
          <a:srgbClr val="3366FF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colormaster 9">
        <a:dk1>
          <a:srgbClr val="C0C0C0"/>
        </a:dk1>
        <a:lt1>
          <a:srgbClr val="FFFFFF"/>
        </a:lt1>
        <a:dk2>
          <a:srgbClr val="CC9900"/>
        </a:dk2>
        <a:lt2>
          <a:srgbClr val="FFFFCC"/>
        </a:lt2>
        <a:accent1>
          <a:srgbClr val="FF3300"/>
        </a:accent1>
        <a:accent2>
          <a:srgbClr val="FFCC66"/>
        </a:accent2>
        <a:accent3>
          <a:srgbClr val="E2CAAA"/>
        </a:accent3>
        <a:accent4>
          <a:srgbClr val="DADADA"/>
        </a:accent4>
        <a:accent5>
          <a:srgbClr val="FFADAA"/>
        </a:accent5>
        <a:accent6>
          <a:srgbClr val="E7B95C"/>
        </a:accent6>
        <a:hlink>
          <a:srgbClr val="008080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colormaster 10">
        <a:dk1>
          <a:srgbClr val="000000"/>
        </a:dk1>
        <a:lt1>
          <a:srgbClr val="EFF274"/>
        </a:lt1>
        <a:dk2>
          <a:srgbClr val="1C1C1C"/>
        </a:dk2>
        <a:lt2>
          <a:srgbClr val="4D4D4D"/>
        </a:lt2>
        <a:accent1>
          <a:srgbClr val="9966FF"/>
        </a:accent1>
        <a:accent2>
          <a:srgbClr val="FFFFCC"/>
        </a:accent2>
        <a:accent3>
          <a:srgbClr val="F6F7BC"/>
        </a:accent3>
        <a:accent4>
          <a:srgbClr val="000000"/>
        </a:accent4>
        <a:accent5>
          <a:srgbClr val="CAB8FF"/>
        </a:accent5>
        <a:accent6>
          <a:srgbClr val="E7E7B9"/>
        </a:accent6>
        <a:hlink>
          <a:srgbClr val="6666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colormaster 11">
        <a:dk1>
          <a:srgbClr val="C0C0C0"/>
        </a:dk1>
        <a:lt1>
          <a:srgbClr val="FFFFFF"/>
        </a:lt1>
        <a:dk2>
          <a:srgbClr val="6600CC"/>
        </a:dk2>
        <a:lt2>
          <a:srgbClr val="CCCCFF"/>
        </a:lt2>
        <a:accent1>
          <a:srgbClr val="D60093"/>
        </a:accent1>
        <a:accent2>
          <a:srgbClr val="9999FF"/>
        </a:accent2>
        <a:accent3>
          <a:srgbClr val="B8AAE2"/>
        </a:accent3>
        <a:accent4>
          <a:srgbClr val="DADADA"/>
        </a:accent4>
        <a:accent5>
          <a:srgbClr val="E8AAC8"/>
        </a:accent5>
        <a:accent6>
          <a:srgbClr val="8A8AE7"/>
        </a:accent6>
        <a:hlink>
          <a:srgbClr val="008000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colormaster 12">
        <a:dk1>
          <a:srgbClr val="000000"/>
        </a:dk1>
        <a:lt1>
          <a:srgbClr val="CC99FF"/>
        </a:lt1>
        <a:dk2>
          <a:srgbClr val="1C1C1C"/>
        </a:dk2>
        <a:lt2>
          <a:srgbClr val="4D4D4D"/>
        </a:lt2>
        <a:accent1>
          <a:srgbClr val="0066FF"/>
        </a:accent1>
        <a:accent2>
          <a:srgbClr val="CCCCFF"/>
        </a:accent2>
        <a:accent3>
          <a:srgbClr val="E2CAFF"/>
        </a:accent3>
        <a:accent4>
          <a:srgbClr val="000000"/>
        </a:accent4>
        <a:accent5>
          <a:srgbClr val="AAB8FF"/>
        </a:accent5>
        <a:accent6>
          <a:srgbClr val="B9B9E7"/>
        </a:accent6>
        <a:hlink>
          <a:srgbClr val="FF0066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colormaster 13">
        <a:dk1>
          <a:srgbClr val="C0C0C0"/>
        </a:dk1>
        <a:lt1>
          <a:srgbClr val="FFFFFF"/>
        </a:lt1>
        <a:dk2>
          <a:srgbClr val="CC0066"/>
        </a:dk2>
        <a:lt2>
          <a:srgbClr val="FFCCCC"/>
        </a:lt2>
        <a:accent1>
          <a:srgbClr val="993366"/>
        </a:accent1>
        <a:accent2>
          <a:srgbClr val="FF9999"/>
        </a:accent2>
        <a:accent3>
          <a:srgbClr val="E2AAB8"/>
        </a:accent3>
        <a:accent4>
          <a:srgbClr val="DADADA"/>
        </a:accent4>
        <a:accent5>
          <a:srgbClr val="CAADB8"/>
        </a:accent5>
        <a:accent6>
          <a:srgbClr val="E78A8A"/>
        </a:accent6>
        <a:hlink>
          <a:srgbClr val="0099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colormaster 14">
        <a:dk1>
          <a:srgbClr val="000000"/>
        </a:dk1>
        <a:lt1>
          <a:srgbClr val="FF99CC"/>
        </a:lt1>
        <a:dk2>
          <a:srgbClr val="1C1C1C"/>
        </a:dk2>
        <a:lt2>
          <a:srgbClr val="4D4D4D"/>
        </a:lt2>
        <a:accent1>
          <a:srgbClr val="FF0000"/>
        </a:accent1>
        <a:accent2>
          <a:srgbClr val="FF99CC"/>
        </a:accent2>
        <a:accent3>
          <a:srgbClr val="FFCAE2"/>
        </a:accent3>
        <a:accent4>
          <a:srgbClr val="000000"/>
        </a:accent4>
        <a:accent5>
          <a:srgbClr val="FFAAAA"/>
        </a:accent5>
        <a:accent6>
          <a:srgbClr val="E78AB9"/>
        </a:accent6>
        <a:hlink>
          <a:srgbClr val="9933FF"/>
        </a:hlink>
        <a:folHlink>
          <a:srgbClr val="44C6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colormaster 15">
        <a:dk1>
          <a:srgbClr val="C0C0C0"/>
        </a:dk1>
        <a:lt1>
          <a:srgbClr val="FFFFFF"/>
        </a:lt1>
        <a:dk2>
          <a:srgbClr val="000000"/>
        </a:dk2>
        <a:lt2>
          <a:srgbClr val="DDDDDD"/>
        </a:lt2>
        <a:accent1>
          <a:srgbClr val="4D4D4D"/>
        </a:accent1>
        <a:accent2>
          <a:srgbClr val="C0C0C0"/>
        </a:accent2>
        <a:accent3>
          <a:srgbClr val="AAAAAA"/>
        </a:accent3>
        <a:accent4>
          <a:srgbClr val="DADADA"/>
        </a:accent4>
        <a:accent5>
          <a:srgbClr val="B2B2B2"/>
        </a:accent5>
        <a:accent6>
          <a:srgbClr val="AEAEAE"/>
        </a:accent6>
        <a:hlink>
          <a:srgbClr val="777777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colormaster 16">
        <a:dk1>
          <a:srgbClr val="000000"/>
        </a:dk1>
        <a:lt1>
          <a:srgbClr val="FFFFFF"/>
        </a:lt1>
        <a:dk2>
          <a:srgbClr val="1C1C1C"/>
        </a:dk2>
        <a:lt2>
          <a:srgbClr val="4D4D4D"/>
        </a:lt2>
        <a:accent1>
          <a:srgbClr val="4D4D4D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B2B2B2"/>
        </a:accent5>
        <a:accent6>
          <a:srgbClr val="C8C8C8"/>
        </a:accent6>
        <a:hlink>
          <a:srgbClr val="80808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20511</TotalTime>
  <Words>3560</Words>
  <Application>Microsoft Macintosh PowerPoint</Application>
  <PresentationFormat>On-screen Show (4:3)</PresentationFormat>
  <Paragraphs>346</Paragraphs>
  <Slides>49</Slides>
  <Notes>47</Notes>
  <HiddenSlides>0</HiddenSlides>
  <MMClips>0</MMClips>
  <ScaleCrop>false</ScaleCrop>
  <HeadingPairs>
    <vt:vector size="6" baseType="variant">
      <vt:variant>
        <vt:lpstr>Theme</vt:lpstr>
      </vt:variant>
      <vt:variant>
        <vt:i4>83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133" baseType="lpstr">
      <vt:lpstr>plain rectangle</vt:lpstr>
      <vt:lpstr>1_colormaster</vt:lpstr>
      <vt:lpstr>2_colormaster</vt:lpstr>
      <vt:lpstr>3_colormaster</vt:lpstr>
      <vt:lpstr>4_colormaster</vt:lpstr>
      <vt:lpstr>5_colormaster</vt:lpstr>
      <vt:lpstr>6_colormaster</vt:lpstr>
      <vt:lpstr>7_colormaster</vt:lpstr>
      <vt:lpstr>8_colormaster</vt:lpstr>
      <vt:lpstr>square bevel</vt:lpstr>
      <vt:lpstr>9_colormaster</vt:lpstr>
      <vt:lpstr>10_colormaster</vt:lpstr>
      <vt:lpstr>11_colormaster</vt:lpstr>
      <vt:lpstr>12_colormaster</vt:lpstr>
      <vt:lpstr>13_colormaster</vt:lpstr>
      <vt:lpstr>14_colormaster</vt:lpstr>
      <vt:lpstr>15_colormaster</vt:lpstr>
      <vt:lpstr>16_colormaster</vt:lpstr>
      <vt:lpstr>vees</vt:lpstr>
      <vt:lpstr>17_colormaster</vt:lpstr>
      <vt:lpstr>18_colormaster</vt:lpstr>
      <vt:lpstr>19_colormaster</vt:lpstr>
      <vt:lpstr>20_colormaster</vt:lpstr>
      <vt:lpstr>21_colormaster</vt:lpstr>
      <vt:lpstr>22_colormaster</vt:lpstr>
      <vt:lpstr>23_colormaster</vt:lpstr>
      <vt:lpstr>24_colormaster</vt:lpstr>
      <vt:lpstr>plain horizontal</vt:lpstr>
      <vt:lpstr>25_colormaster</vt:lpstr>
      <vt:lpstr>26_colormaster</vt:lpstr>
      <vt:lpstr>1_plain horizontal</vt:lpstr>
      <vt:lpstr>27_colormaster</vt:lpstr>
      <vt:lpstr>28_colormaster</vt:lpstr>
      <vt:lpstr>2_plain horizontal</vt:lpstr>
      <vt:lpstr>29_colormaster</vt:lpstr>
      <vt:lpstr>30_colormaster</vt:lpstr>
      <vt:lpstr>side reveal</vt:lpstr>
      <vt:lpstr>31_colormaster</vt:lpstr>
      <vt:lpstr>32_colormaster</vt:lpstr>
      <vt:lpstr>33_colormaster</vt:lpstr>
      <vt:lpstr>34_colormaster</vt:lpstr>
      <vt:lpstr>35_colormaster</vt:lpstr>
      <vt:lpstr>36_colormaster</vt:lpstr>
      <vt:lpstr>37_colormaster</vt:lpstr>
      <vt:lpstr>38_colormaster</vt:lpstr>
      <vt:lpstr>slant bevel</vt:lpstr>
      <vt:lpstr>39_colormaster</vt:lpstr>
      <vt:lpstr>40_colormaster</vt:lpstr>
      <vt:lpstr>41_colormaster</vt:lpstr>
      <vt:lpstr>42_colormaster</vt:lpstr>
      <vt:lpstr>43_colormaster</vt:lpstr>
      <vt:lpstr>44_colormaster</vt:lpstr>
      <vt:lpstr>45_colormaster</vt:lpstr>
      <vt:lpstr>46_colormaster</vt:lpstr>
      <vt:lpstr>1_vees</vt:lpstr>
      <vt:lpstr>47_colormaster</vt:lpstr>
      <vt:lpstr>48_colormaster</vt:lpstr>
      <vt:lpstr>49_colormaster</vt:lpstr>
      <vt:lpstr>50_colormaster</vt:lpstr>
      <vt:lpstr>51_colormaster</vt:lpstr>
      <vt:lpstr>52_colormaster</vt:lpstr>
      <vt:lpstr>53_colormaster</vt:lpstr>
      <vt:lpstr>54_colormaster</vt:lpstr>
      <vt:lpstr>simple</vt:lpstr>
      <vt:lpstr>55_colormaster</vt:lpstr>
      <vt:lpstr>56_colormaster</vt:lpstr>
      <vt:lpstr>57_colormaster</vt:lpstr>
      <vt:lpstr>58_colormaster</vt:lpstr>
      <vt:lpstr>59_colormaster</vt:lpstr>
      <vt:lpstr>60_colormaster</vt:lpstr>
      <vt:lpstr>61_colormaster</vt:lpstr>
      <vt:lpstr>62_colormaster</vt:lpstr>
      <vt:lpstr>1_slant bevel</vt:lpstr>
      <vt:lpstr>2_slant bevel</vt:lpstr>
      <vt:lpstr>63_colormaster</vt:lpstr>
      <vt:lpstr>64_colormaster</vt:lpstr>
      <vt:lpstr>65_colormaster</vt:lpstr>
      <vt:lpstr>66_colormaster</vt:lpstr>
      <vt:lpstr>67_colormaster</vt:lpstr>
      <vt:lpstr>68_colormaster</vt:lpstr>
      <vt:lpstr>69_colormaster</vt:lpstr>
      <vt:lpstr>1_Default Design</vt:lpstr>
      <vt:lpstr>Origin</vt:lpstr>
      <vt:lpstr>Visio</vt:lpstr>
      <vt:lpstr>Virus Infection Techniques:  Boot Record Viruses</vt:lpstr>
      <vt:lpstr>Reading</vt:lpstr>
      <vt:lpstr>Virus Infection Techniques</vt:lpstr>
      <vt:lpstr>Why Study Older Viruses?</vt:lpstr>
      <vt:lpstr>Boot-up Infections and the PC Boot-up Sequence</vt:lpstr>
      <vt:lpstr>Master Boot Record Structure</vt:lpstr>
      <vt:lpstr>Boot-up Sequence cont’d.</vt:lpstr>
      <vt:lpstr>Boot-up Sequence cont’d.</vt:lpstr>
      <vt:lpstr>Partition Table</vt:lpstr>
      <vt:lpstr>Partition Table Entry</vt:lpstr>
      <vt:lpstr>MBR Infection Techniques</vt:lpstr>
      <vt:lpstr>Saving Bootstrap Loader: Stoned Virus</vt:lpstr>
      <vt:lpstr>Stoned Virus Techniques</vt:lpstr>
      <vt:lpstr>Stoned Virus Techniques: Interrupt Handler Interception</vt:lpstr>
      <vt:lpstr>Interrupt Vector Table</vt:lpstr>
      <vt:lpstr>Infected Interrupt Vector Table</vt:lpstr>
      <vt:lpstr>Stoned Disk Interrupt Handler</vt:lpstr>
      <vt:lpstr>Stoned: The Infect() Function</vt:lpstr>
      <vt:lpstr>DOS Memory after Stoned Infection</vt:lpstr>
      <vt:lpstr>Stoned: Stealth Features</vt:lpstr>
      <vt:lpstr>Stoned: Accidentally Destructive</vt:lpstr>
      <vt:lpstr>Stoned: Virus Maintenance</vt:lpstr>
      <vt:lpstr>Stoned: Anti-Virus Detection</vt:lpstr>
      <vt:lpstr>PowerPoint Presentation</vt:lpstr>
      <vt:lpstr>Stoned: Detectable Changes</vt:lpstr>
      <vt:lpstr>Stoned: Detectable Changes</vt:lpstr>
      <vt:lpstr>Detecting a Specific Virus</vt:lpstr>
      <vt:lpstr>Detecting a Specific Virus</vt:lpstr>
      <vt:lpstr>Preventing a Stoned Infection</vt:lpstr>
      <vt:lpstr>Lessons from Stoned</vt:lpstr>
      <vt:lpstr>Lessons from Stoned</vt:lpstr>
      <vt:lpstr>Lessons from Stoned</vt:lpstr>
      <vt:lpstr>Announcement</vt:lpstr>
      <vt:lpstr>MBR Infection Techniques</vt:lpstr>
      <vt:lpstr>Overwriting the Loader</vt:lpstr>
      <vt:lpstr>MBR Infection Techniques</vt:lpstr>
      <vt:lpstr>Altering the Partition Table</vt:lpstr>
      <vt:lpstr>Detecting an Altered PT</vt:lpstr>
      <vt:lpstr>MBR Infection Techniques</vt:lpstr>
      <vt:lpstr>Saving the Entire MBR</vt:lpstr>
      <vt:lpstr>Tequila Stealth Techniques</vt:lpstr>
      <vt:lpstr>Tequila Awakes After 4 Months</vt:lpstr>
      <vt:lpstr>Detecting Tequila</vt:lpstr>
      <vt:lpstr>Boot Sector Viruses</vt:lpstr>
      <vt:lpstr>Competitive Virus Question</vt:lpstr>
      <vt:lpstr>Memory Resident Viruses</vt:lpstr>
      <vt:lpstr>Cleaning Memory Resident Viruses</vt:lpstr>
      <vt:lpstr>Multi-partite Viruses</vt:lpstr>
      <vt:lpstr>Disinfecting Multi-partite Viruses</vt:lpstr>
    </vt:vector>
  </TitlesOfParts>
  <Company>University of Virginia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C++ Techniques</dc:title>
  <dc:creator>Jack W. Davidson</dc:creator>
  <cp:lastModifiedBy>William Harrison</cp:lastModifiedBy>
  <cp:revision>352</cp:revision>
  <cp:lastPrinted>2010-02-02T15:25:46Z</cp:lastPrinted>
  <dcterms:created xsi:type="dcterms:W3CDTF">2010-02-01T15:20:16Z</dcterms:created>
  <dcterms:modified xsi:type="dcterms:W3CDTF">2017-02-17T21:17:29Z</dcterms:modified>
</cp:coreProperties>
</file>